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602" y="-64109"/>
            <a:ext cx="16470992" cy="1881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02667" y="4544504"/>
            <a:ext cx="10050144" cy="270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5" y="8057500"/>
            <a:ext cx="3476625" cy="2230120"/>
            <a:chOff x="8132495" y="8057500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4" y="8595245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5" y="1200565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5" y="8057500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1738312" y="0"/>
                  </a:moveTo>
                  <a:lnTo>
                    <a:pt x="0" y="1740809"/>
                  </a:lnTo>
                  <a:lnTo>
                    <a:pt x="490630" y="2229497"/>
                  </a:lnTo>
                  <a:lnTo>
                    <a:pt x="774412" y="2229497"/>
                  </a:lnTo>
                  <a:lnTo>
                    <a:pt x="2371115" y="632792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00" y="6899997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5"/>
                </a:lnTo>
                <a:lnTo>
                  <a:pt x="501149" y="3387000"/>
                </a:lnTo>
                <a:lnTo>
                  <a:pt x="5271449" y="3387000"/>
                </a:lnTo>
                <a:lnTo>
                  <a:pt x="5772149" y="2886075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01702" y="1608137"/>
            <a:ext cx="6909434" cy="267716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10"/>
              </a:spcBef>
            </a:pPr>
            <a:r>
              <a:rPr sz="6500" b="0" spc="265" dirty="0">
                <a:latin typeface="Cambria"/>
                <a:cs typeface="Cambria"/>
              </a:rPr>
              <a:t>Book </a:t>
            </a:r>
            <a:r>
              <a:rPr sz="6500" b="0" spc="350" dirty="0">
                <a:latin typeface="Cambria"/>
                <a:cs typeface="Cambria"/>
              </a:rPr>
              <a:t>Recommendation </a:t>
            </a:r>
            <a:r>
              <a:rPr sz="6500" b="0" spc="290" dirty="0">
                <a:latin typeface="Cambria"/>
                <a:cs typeface="Cambria"/>
              </a:rPr>
              <a:t>System</a:t>
            </a:r>
            <a:endParaRPr sz="6500" dirty="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6066" y="0"/>
              <a:ext cx="7141934" cy="7219188"/>
            </a:xfrm>
            <a:prstGeom prst="rect">
              <a:avLst/>
            </a:prstGeom>
          </p:spPr>
        </p:pic>
      </p:grpSp>
      <p:sp>
        <p:nvSpPr>
          <p:cNvPr id="12" name="object 18">
            <a:extLst>
              <a:ext uri="{FF2B5EF4-FFF2-40B4-BE49-F238E27FC236}">
                <a16:creationId xmlns:a16="http://schemas.microsoft.com/office/drawing/2014/main" id="{D4B89D8D-4869-7ACD-CD39-925FB9542E90}"/>
              </a:ext>
            </a:extLst>
          </p:cNvPr>
          <p:cNvSpPr/>
          <p:nvPr/>
        </p:nvSpPr>
        <p:spPr>
          <a:xfrm>
            <a:off x="1164705" y="4540250"/>
            <a:ext cx="3873043" cy="76199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C8468-69B4-46CD-53B5-7C418541DF9C}"/>
              </a:ext>
            </a:extLst>
          </p:cNvPr>
          <p:cNvSpPr txBox="1"/>
          <p:nvPr/>
        </p:nvSpPr>
        <p:spPr>
          <a:xfrm>
            <a:off x="481736" y="5552739"/>
            <a:ext cx="579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Members</a:t>
            </a:r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1. </a:t>
            </a:r>
            <a:r>
              <a:rPr lang="en-IN" sz="24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Hemasri</a:t>
            </a:r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Gajjalasetty</a:t>
            </a:r>
            <a:endParaRPr lang="en-IN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2. Ravi Kumar Sinha</a:t>
            </a: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3. Khushi </a:t>
            </a:r>
            <a:r>
              <a:rPr lang="en-IN" sz="24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Patre</a:t>
            </a:r>
            <a:endParaRPr lang="en-IN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4. Akanksha</a:t>
            </a: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5. Aryan Verma</a:t>
            </a:r>
          </a:p>
          <a:p>
            <a:pPr algn="just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6. Chandan G.</a:t>
            </a:r>
          </a:p>
          <a:p>
            <a:endParaRPr lang="en-IN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50" y="1039858"/>
            <a:ext cx="80956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40" dirty="0"/>
              <a:t>1.</a:t>
            </a:r>
            <a:r>
              <a:rPr sz="3600" spc="105" dirty="0"/>
              <a:t> </a:t>
            </a:r>
            <a:r>
              <a:rPr sz="3600" spc="-10" dirty="0"/>
              <a:t>Popularity</a:t>
            </a:r>
            <a:r>
              <a:rPr sz="3600" spc="-145" dirty="0"/>
              <a:t> </a:t>
            </a:r>
            <a:r>
              <a:rPr sz="3600" dirty="0"/>
              <a:t>Based</a:t>
            </a:r>
            <a:r>
              <a:rPr sz="3600" spc="40" dirty="0"/>
              <a:t> </a:t>
            </a:r>
            <a:r>
              <a:rPr sz="3600" spc="-10" dirty="0"/>
              <a:t>Filtering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0062636" y="1122192"/>
            <a:ext cx="730885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b="1" dirty="0">
                <a:solidFill>
                  <a:srgbClr val="FFFFFF"/>
                </a:solidFill>
                <a:latin typeface="Cambria"/>
                <a:cs typeface="Cambria"/>
              </a:rPr>
              <a:t>2.</a:t>
            </a:r>
            <a:r>
              <a:rPr sz="3600" b="1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ambria"/>
                <a:cs typeface="Cambria"/>
              </a:rPr>
              <a:t>Collaborative</a:t>
            </a:r>
            <a:r>
              <a:rPr sz="36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Cambria"/>
                <a:cs typeface="Cambria"/>
              </a:rPr>
              <a:t>Filtering</a:t>
            </a:r>
            <a:endParaRPr sz="3600" dirty="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9350" y="1960706"/>
            <a:ext cx="8220075" cy="93345"/>
          </a:xfrm>
          <a:custGeom>
            <a:avLst/>
            <a:gdLst/>
            <a:ahLst/>
            <a:cxnLst/>
            <a:rect l="l" t="t" r="r" b="b"/>
            <a:pathLst>
              <a:path w="8220075" h="93344">
                <a:moveTo>
                  <a:pt x="8220075" y="0"/>
                </a:moveTo>
                <a:lnTo>
                  <a:pt x="0" y="0"/>
                </a:lnTo>
                <a:lnTo>
                  <a:pt x="0" y="93345"/>
                </a:lnTo>
                <a:lnTo>
                  <a:pt x="8220075" y="93345"/>
                </a:lnTo>
                <a:lnTo>
                  <a:pt x="8220075" y="0"/>
                </a:lnTo>
                <a:close/>
              </a:path>
            </a:pathLst>
          </a:custGeom>
          <a:solidFill>
            <a:srgbClr val="94B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0ECE4-AB83-C332-9DA7-0A886C25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5" y="4464050"/>
            <a:ext cx="7835235" cy="4572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B1C0BF-60B9-123F-D7A1-ABF44E9AE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950" y="4464050"/>
            <a:ext cx="8676222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BFF99-DD23-8DF1-116E-9FA01327C9C1}"/>
              </a:ext>
            </a:extLst>
          </p:cNvPr>
          <p:cNvSpPr txBox="1"/>
          <p:nvPr/>
        </p:nvSpPr>
        <p:spPr>
          <a:xfrm>
            <a:off x="539750" y="2619328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Popularity based recommendation system Data frame, The top ten books as per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D8C1B-64E2-A889-1F5B-9E9BC7E22CAF}"/>
              </a:ext>
            </a:extLst>
          </p:cNvPr>
          <p:cNvSpPr txBox="1"/>
          <p:nvPr/>
        </p:nvSpPr>
        <p:spPr>
          <a:xfrm>
            <a:off x="10071102" y="2691488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Collaborative Filtering Recommender System- Memory Based- KNN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8488" y="0"/>
            <a:ext cx="3005455" cy="2366010"/>
            <a:chOff x="11378488" y="0"/>
            <a:chExt cx="3005455" cy="2366010"/>
          </a:xfrm>
        </p:grpSpPr>
        <p:sp>
          <p:nvSpPr>
            <p:cNvPr id="3" name="object 3"/>
            <p:cNvSpPr/>
            <p:nvPr/>
          </p:nvSpPr>
          <p:spPr>
            <a:xfrm>
              <a:off x="11841200" y="0"/>
              <a:ext cx="2543175" cy="2366010"/>
            </a:xfrm>
            <a:custGeom>
              <a:avLst/>
              <a:gdLst/>
              <a:ahLst/>
              <a:cxnLst/>
              <a:rect l="l" t="t" r="r" b="b"/>
              <a:pathLst>
                <a:path w="2543175" h="2366010">
                  <a:moveTo>
                    <a:pt x="1678072" y="0"/>
                  </a:moveTo>
                  <a:lnTo>
                    <a:pt x="1327673" y="0"/>
                  </a:lnTo>
                  <a:lnTo>
                    <a:pt x="0" y="1327696"/>
                  </a:lnTo>
                  <a:lnTo>
                    <a:pt x="1040028" y="2365539"/>
                  </a:lnTo>
                  <a:lnTo>
                    <a:pt x="2542692" y="862825"/>
                  </a:lnTo>
                  <a:lnTo>
                    <a:pt x="167807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8488" y="0"/>
              <a:ext cx="1955164" cy="1410335"/>
            </a:xfrm>
            <a:custGeom>
              <a:avLst/>
              <a:gdLst/>
              <a:ahLst/>
              <a:cxnLst/>
              <a:rect l="l" t="t" r="r" b="b"/>
              <a:pathLst>
                <a:path w="1955165" h="1410335">
                  <a:moveTo>
                    <a:pt x="1954708" y="0"/>
                  </a:moveTo>
                  <a:lnTo>
                    <a:pt x="862839" y="0"/>
                  </a:lnTo>
                  <a:lnTo>
                    <a:pt x="0" y="862825"/>
                  </a:lnTo>
                  <a:lnTo>
                    <a:pt x="544868" y="1409852"/>
                  </a:lnTo>
                  <a:lnTo>
                    <a:pt x="195470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28896" y="1118464"/>
            <a:ext cx="2827294" cy="5430143"/>
            <a:chOff x="1100549" y="-4405998"/>
            <a:chExt cx="3529636" cy="8149500"/>
          </a:xfrm>
        </p:grpSpPr>
        <p:sp>
          <p:nvSpPr>
            <p:cNvPr id="6" name="object 6"/>
            <p:cNvSpPr/>
            <p:nvPr/>
          </p:nvSpPr>
          <p:spPr>
            <a:xfrm>
              <a:off x="2972485" y="-4405998"/>
              <a:ext cx="1657700" cy="1801893"/>
            </a:xfrm>
            <a:custGeom>
              <a:avLst/>
              <a:gdLst/>
              <a:ahLst/>
              <a:cxnLst/>
              <a:rect l="l" t="t" r="r" b="b"/>
              <a:pathLst>
                <a:path w="1918970" h="1746885">
                  <a:moveTo>
                    <a:pt x="1918772" y="0"/>
                  </a:moveTo>
                  <a:lnTo>
                    <a:pt x="1583452" y="0"/>
                  </a:lnTo>
                  <a:lnTo>
                    <a:pt x="0" y="1584858"/>
                  </a:lnTo>
                  <a:lnTo>
                    <a:pt x="162013" y="1746872"/>
                  </a:lnTo>
                  <a:lnTo>
                    <a:pt x="170348" y="1746872"/>
                  </a:lnTo>
                  <a:lnTo>
                    <a:pt x="191877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0549" y="3416477"/>
              <a:ext cx="3048635" cy="327025"/>
            </a:xfrm>
            <a:custGeom>
              <a:avLst/>
              <a:gdLst/>
              <a:ahLst/>
              <a:cxnLst/>
              <a:rect l="l" t="t" r="r" b="b"/>
              <a:pathLst>
                <a:path w="3048635" h="327025">
                  <a:moveTo>
                    <a:pt x="3048553" y="0"/>
                  </a:moveTo>
                  <a:lnTo>
                    <a:pt x="0" y="0"/>
                  </a:lnTo>
                  <a:lnTo>
                    <a:pt x="0" y="163322"/>
                  </a:lnTo>
                  <a:lnTo>
                    <a:pt x="5833" y="206736"/>
                  </a:lnTo>
                  <a:lnTo>
                    <a:pt x="22297" y="245748"/>
                  </a:lnTo>
                  <a:lnTo>
                    <a:pt x="47833" y="278799"/>
                  </a:lnTo>
                  <a:lnTo>
                    <a:pt x="80886" y="304335"/>
                  </a:lnTo>
                  <a:lnTo>
                    <a:pt x="119899" y="320797"/>
                  </a:lnTo>
                  <a:lnTo>
                    <a:pt x="163314" y="326631"/>
                  </a:lnTo>
                  <a:lnTo>
                    <a:pt x="2885244" y="326631"/>
                  </a:lnTo>
                  <a:lnTo>
                    <a:pt x="2928659" y="320797"/>
                  </a:lnTo>
                  <a:lnTo>
                    <a:pt x="2967670" y="304335"/>
                  </a:lnTo>
                  <a:lnTo>
                    <a:pt x="3000722" y="278799"/>
                  </a:lnTo>
                  <a:lnTo>
                    <a:pt x="3026257" y="245748"/>
                  </a:lnTo>
                  <a:lnTo>
                    <a:pt x="3042720" y="206736"/>
                  </a:lnTo>
                  <a:lnTo>
                    <a:pt x="3048553" y="163322"/>
                  </a:lnTo>
                  <a:lnTo>
                    <a:pt x="3048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8310" y="1652663"/>
              <a:ext cx="2613660" cy="1764030"/>
            </a:xfrm>
            <a:custGeom>
              <a:avLst/>
              <a:gdLst/>
              <a:ahLst/>
              <a:cxnLst/>
              <a:rect l="l" t="t" r="r" b="b"/>
              <a:pathLst>
                <a:path w="2613660" h="1764029">
                  <a:moveTo>
                    <a:pt x="2449728" y="0"/>
                  </a:moveTo>
                  <a:lnTo>
                    <a:pt x="163309" y="0"/>
                  </a:lnTo>
                  <a:lnTo>
                    <a:pt x="119894" y="5834"/>
                  </a:lnTo>
                  <a:lnTo>
                    <a:pt x="80883" y="22299"/>
                  </a:lnTo>
                  <a:lnTo>
                    <a:pt x="47831" y="47837"/>
                  </a:lnTo>
                  <a:lnTo>
                    <a:pt x="22296" y="80892"/>
                  </a:lnTo>
                  <a:lnTo>
                    <a:pt x="5833" y="119906"/>
                  </a:lnTo>
                  <a:lnTo>
                    <a:pt x="0" y="163322"/>
                  </a:lnTo>
                  <a:lnTo>
                    <a:pt x="0" y="1763814"/>
                  </a:lnTo>
                  <a:lnTo>
                    <a:pt x="2613037" y="1763814"/>
                  </a:lnTo>
                  <a:lnTo>
                    <a:pt x="2613037" y="163322"/>
                  </a:lnTo>
                  <a:lnTo>
                    <a:pt x="2607204" y="119906"/>
                  </a:lnTo>
                  <a:lnTo>
                    <a:pt x="2590741" y="80892"/>
                  </a:lnTo>
                  <a:lnTo>
                    <a:pt x="2565206" y="47837"/>
                  </a:lnTo>
                  <a:lnTo>
                    <a:pt x="2532154" y="22299"/>
                  </a:lnTo>
                  <a:lnTo>
                    <a:pt x="2493143" y="5834"/>
                  </a:lnTo>
                  <a:lnTo>
                    <a:pt x="2449728" y="0"/>
                  </a:lnTo>
                  <a:close/>
                </a:path>
              </a:pathLst>
            </a:custGeom>
            <a:solidFill>
              <a:srgbClr val="698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2005" y="7744557"/>
            <a:ext cx="1978582" cy="1168851"/>
            <a:chOff x="166924" y="8789528"/>
            <a:chExt cx="2423795" cy="1559271"/>
          </a:xfrm>
        </p:grpSpPr>
        <p:sp>
          <p:nvSpPr>
            <p:cNvPr id="11" name="object 11"/>
            <p:cNvSpPr/>
            <p:nvPr/>
          </p:nvSpPr>
          <p:spPr>
            <a:xfrm>
              <a:off x="166924" y="10021774"/>
              <a:ext cx="2423795" cy="327025"/>
            </a:xfrm>
            <a:custGeom>
              <a:avLst/>
              <a:gdLst/>
              <a:ahLst/>
              <a:cxnLst/>
              <a:rect l="l" t="t" r="r" b="b"/>
              <a:pathLst>
                <a:path w="2423795" h="327025">
                  <a:moveTo>
                    <a:pt x="2423401" y="0"/>
                  </a:moveTo>
                  <a:lnTo>
                    <a:pt x="0" y="0"/>
                  </a:lnTo>
                  <a:lnTo>
                    <a:pt x="0" y="304344"/>
                  </a:lnTo>
                  <a:lnTo>
                    <a:pt x="39134" y="320809"/>
                  </a:lnTo>
                  <a:lnTo>
                    <a:pt x="82549" y="326643"/>
                  </a:lnTo>
                  <a:lnTo>
                    <a:pt x="2260091" y="326643"/>
                  </a:lnTo>
                  <a:lnTo>
                    <a:pt x="2303506" y="320809"/>
                  </a:lnTo>
                  <a:lnTo>
                    <a:pt x="2342518" y="304344"/>
                  </a:lnTo>
                  <a:lnTo>
                    <a:pt x="2375569" y="278806"/>
                  </a:lnTo>
                  <a:lnTo>
                    <a:pt x="2401105" y="245751"/>
                  </a:lnTo>
                  <a:lnTo>
                    <a:pt x="2417567" y="206737"/>
                  </a:lnTo>
                  <a:lnTo>
                    <a:pt x="2423401" y="163321"/>
                  </a:lnTo>
                  <a:lnTo>
                    <a:pt x="2423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458" y="8789528"/>
              <a:ext cx="2068829" cy="1328420"/>
            </a:xfrm>
            <a:custGeom>
              <a:avLst/>
              <a:gdLst/>
              <a:ahLst/>
              <a:cxnLst/>
              <a:rect l="l" t="t" r="r" b="b"/>
              <a:pathLst>
                <a:path w="2068830" h="1328420">
                  <a:moveTo>
                    <a:pt x="1905351" y="0"/>
                  </a:moveTo>
                  <a:lnTo>
                    <a:pt x="163314" y="0"/>
                  </a:lnTo>
                  <a:lnTo>
                    <a:pt x="119900" y="5834"/>
                  </a:lnTo>
                  <a:lnTo>
                    <a:pt x="80889" y="22299"/>
                  </a:lnTo>
                  <a:lnTo>
                    <a:pt x="47835" y="47837"/>
                  </a:lnTo>
                  <a:lnTo>
                    <a:pt x="22298" y="80892"/>
                  </a:lnTo>
                  <a:lnTo>
                    <a:pt x="5834" y="119906"/>
                  </a:lnTo>
                  <a:lnTo>
                    <a:pt x="0" y="163322"/>
                  </a:lnTo>
                  <a:lnTo>
                    <a:pt x="0" y="1328293"/>
                  </a:lnTo>
                  <a:lnTo>
                    <a:pt x="2068661" y="1328293"/>
                  </a:lnTo>
                  <a:lnTo>
                    <a:pt x="2068661" y="163322"/>
                  </a:lnTo>
                  <a:lnTo>
                    <a:pt x="2062827" y="119906"/>
                  </a:lnTo>
                  <a:lnTo>
                    <a:pt x="2046365" y="80892"/>
                  </a:lnTo>
                  <a:lnTo>
                    <a:pt x="2020829" y="47837"/>
                  </a:lnTo>
                  <a:lnTo>
                    <a:pt x="1987778" y="22299"/>
                  </a:lnTo>
                  <a:lnTo>
                    <a:pt x="1948766" y="5834"/>
                  </a:lnTo>
                  <a:lnTo>
                    <a:pt x="1905351" y="0"/>
                  </a:lnTo>
                  <a:close/>
                </a:path>
              </a:pathLst>
            </a:custGeom>
            <a:solidFill>
              <a:srgbClr val="94B7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12239" y="7744557"/>
            <a:ext cx="1769339" cy="1235753"/>
            <a:chOff x="2826245" y="5408930"/>
            <a:chExt cx="2504440" cy="1655445"/>
          </a:xfrm>
        </p:grpSpPr>
        <p:sp>
          <p:nvSpPr>
            <p:cNvPr id="14" name="object 14"/>
            <p:cNvSpPr/>
            <p:nvPr/>
          </p:nvSpPr>
          <p:spPr>
            <a:xfrm>
              <a:off x="2826245" y="6737223"/>
              <a:ext cx="2504440" cy="327025"/>
            </a:xfrm>
            <a:custGeom>
              <a:avLst/>
              <a:gdLst/>
              <a:ahLst/>
              <a:cxnLst/>
              <a:rect l="l" t="t" r="r" b="b"/>
              <a:pathLst>
                <a:path w="2504440" h="327025">
                  <a:moveTo>
                    <a:pt x="2504173" y="0"/>
                  </a:moveTo>
                  <a:lnTo>
                    <a:pt x="0" y="0"/>
                  </a:lnTo>
                  <a:lnTo>
                    <a:pt x="0" y="163322"/>
                  </a:lnTo>
                  <a:lnTo>
                    <a:pt x="5834" y="206737"/>
                  </a:lnTo>
                  <a:lnTo>
                    <a:pt x="22299" y="245751"/>
                  </a:lnTo>
                  <a:lnTo>
                    <a:pt x="47837" y="278806"/>
                  </a:lnTo>
                  <a:lnTo>
                    <a:pt x="80892" y="304344"/>
                  </a:lnTo>
                  <a:lnTo>
                    <a:pt x="119906" y="320809"/>
                  </a:lnTo>
                  <a:lnTo>
                    <a:pt x="163322" y="326644"/>
                  </a:lnTo>
                  <a:lnTo>
                    <a:pt x="2340864" y="326644"/>
                  </a:lnTo>
                  <a:lnTo>
                    <a:pt x="2384278" y="320809"/>
                  </a:lnTo>
                  <a:lnTo>
                    <a:pt x="2423290" y="304344"/>
                  </a:lnTo>
                  <a:lnTo>
                    <a:pt x="2456341" y="278806"/>
                  </a:lnTo>
                  <a:lnTo>
                    <a:pt x="2481877" y="245751"/>
                  </a:lnTo>
                  <a:lnTo>
                    <a:pt x="2498339" y="206737"/>
                  </a:lnTo>
                  <a:lnTo>
                    <a:pt x="2504173" y="163322"/>
                  </a:lnTo>
                  <a:lnTo>
                    <a:pt x="25041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4012" y="5408930"/>
              <a:ext cx="2068830" cy="1328420"/>
            </a:xfrm>
            <a:custGeom>
              <a:avLst/>
              <a:gdLst/>
              <a:ahLst/>
              <a:cxnLst/>
              <a:rect l="l" t="t" r="r" b="b"/>
              <a:pathLst>
                <a:path w="2068829" h="1328420">
                  <a:moveTo>
                    <a:pt x="1905342" y="0"/>
                  </a:moveTo>
                  <a:lnTo>
                    <a:pt x="163309" y="0"/>
                  </a:lnTo>
                  <a:lnTo>
                    <a:pt x="119894" y="5834"/>
                  </a:lnTo>
                  <a:lnTo>
                    <a:pt x="80883" y="22299"/>
                  </a:lnTo>
                  <a:lnTo>
                    <a:pt x="47831" y="47837"/>
                  </a:lnTo>
                  <a:lnTo>
                    <a:pt x="22296" y="80892"/>
                  </a:lnTo>
                  <a:lnTo>
                    <a:pt x="5833" y="119906"/>
                  </a:lnTo>
                  <a:lnTo>
                    <a:pt x="0" y="163322"/>
                  </a:lnTo>
                  <a:lnTo>
                    <a:pt x="0" y="1328293"/>
                  </a:lnTo>
                  <a:lnTo>
                    <a:pt x="2068652" y="1328293"/>
                  </a:lnTo>
                  <a:lnTo>
                    <a:pt x="2068652" y="163322"/>
                  </a:lnTo>
                  <a:lnTo>
                    <a:pt x="2062818" y="119906"/>
                  </a:lnTo>
                  <a:lnTo>
                    <a:pt x="2046356" y="80892"/>
                  </a:lnTo>
                  <a:lnTo>
                    <a:pt x="2020820" y="47837"/>
                  </a:lnTo>
                  <a:lnTo>
                    <a:pt x="1987769" y="22299"/>
                  </a:lnTo>
                  <a:lnTo>
                    <a:pt x="1948757" y="5834"/>
                  </a:lnTo>
                  <a:lnTo>
                    <a:pt x="1905342" y="0"/>
                  </a:lnTo>
                  <a:close/>
                </a:path>
              </a:pathLst>
            </a:custGeom>
            <a:solidFill>
              <a:srgbClr val="94B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683041" y="5781847"/>
            <a:ext cx="883046" cy="163830"/>
          </a:xfrm>
          <a:custGeom>
            <a:avLst/>
            <a:gdLst/>
            <a:ahLst/>
            <a:cxnLst/>
            <a:rect l="l" t="t" r="r" b="b"/>
            <a:pathLst>
              <a:path w="1209675" h="163829">
                <a:moveTo>
                  <a:pt x="1209173" y="0"/>
                </a:moveTo>
                <a:lnTo>
                  <a:pt x="0" y="0"/>
                </a:lnTo>
                <a:lnTo>
                  <a:pt x="0" y="163319"/>
                </a:lnTo>
                <a:lnTo>
                  <a:pt x="1209173" y="163319"/>
                </a:lnTo>
                <a:lnTo>
                  <a:pt x="1209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248" y="5109515"/>
            <a:ext cx="4273550" cy="3870700"/>
          </a:xfrm>
          <a:custGeom>
            <a:avLst/>
            <a:gdLst/>
            <a:ahLst/>
            <a:cxnLst/>
            <a:rect l="l" t="t" r="r" b="b"/>
            <a:pathLst>
              <a:path w="5410200" h="5562600">
                <a:moveTo>
                  <a:pt x="1449273" y="4737506"/>
                </a:moveTo>
                <a:lnTo>
                  <a:pt x="566737" y="4737506"/>
                </a:lnTo>
                <a:lnTo>
                  <a:pt x="566737" y="4900815"/>
                </a:lnTo>
                <a:lnTo>
                  <a:pt x="1449273" y="4900815"/>
                </a:lnTo>
                <a:lnTo>
                  <a:pt x="1449273" y="4737506"/>
                </a:lnTo>
                <a:close/>
              </a:path>
              <a:path w="5410200" h="5562600">
                <a:moveTo>
                  <a:pt x="4356290" y="4737506"/>
                </a:moveTo>
                <a:lnTo>
                  <a:pt x="3473754" y="4737506"/>
                </a:lnTo>
                <a:lnTo>
                  <a:pt x="3473754" y="4900815"/>
                </a:lnTo>
                <a:lnTo>
                  <a:pt x="4356290" y="4900815"/>
                </a:lnTo>
                <a:lnTo>
                  <a:pt x="4356290" y="4737506"/>
                </a:lnTo>
                <a:close/>
              </a:path>
              <a:path w="5410200" h="5562600">
                <a:moveTo>
                  <a:pt x="4682922" y="4410875"/>
                </a:moveTo>
                <a:lnTo>
                  <a:pt x="3473754" y="4410875"/>
                </a:lnTo>
                <a:lnTo>
                  <a:pt x="3473754" y="4574184"/>
                </a:lnTo>
                <a:lnTo>
                  <a:pt x="4682922" y="4574184"/>
                </a:lnTo>
                <a:lnTo>
                  <a:pt x="4682922" y="4410875"/>
                </a:lnTo>
                <a:close/>
              </a:path>
              <a:path w="5410200" h="5562600">
                <a:moveTo>
                  <a:pt x="4682922" y="4084243"/>
                </a:moveTo>
                <a:lnTo>
                  <a:pt x="3800386" y="4084243"/>
                </a:lnTo>
                <a:lnTo>
                  <a:pt x="3800386" y="4247553"/>
                </a:lnTo>
                <a:lnTo>
                  <a:pt x="4682922" y="4247553"/>
                </a:lnTo>
                <a:lnTo>
                  <a:pt x="4682922" y="4084243"/>
                </a:lnTo>
                <a:close/>
              </a:path>
              <a:path w="5410200" h="5562600">
                <a:moveTo>
                  <a:pt x="5409692" y="5080000"/>
                </a:moveTo>
                <a:lnTo>
                  <a:pt x="5194312" y="5080000"/>
                </a:lnTo>
                <a:lnTo>
                  <a:pt x="5194312" y="4000500"/>
                </a:lnTo>
                <a:lnTo>
                  <a:pt x="5189334" y="3949700"/>
                </a:lnTo>
                <a:lnTo>
                  <a:pt x="5178615" y="3911600"/>
                </a:lnTo>
                <a:lnTo>
                  <a:pt x="5152428" y="3860800"/>
                </a:lnTo>
                <a:lnTo>
                  <a:pt x="5122481" y="3822700"/>
                </a:lnTo>
                <a:lnTo>
                  <a:pt x="5086223" y="3797300"/>
                </a:lnTo>
                <a:lnTo>
                  <a:pt x="5044605" y="3771900"/>
                </a:lnTo>
                <a:lnTo>
                  <a:pt x="5031003" y="3768140"/>
                </a:lnTo>
                <a:lnTo>
                  <a:pt x="5031003" y="4000500"/>
                </a:lnTo>
                <a:lnTo>
                  <a:pt x="5031003" y="5080000"/>
                </a:lnTo>
                <a:lnTo>
                  <a:pt x="3125647" y="5080000"/>
                </a:lnTo>
                <a:lnTo>
                  <a:pt x="3125647" y="4000500"/>
                </a:lnTo>
                <a:lnTo>
                  <a:pt x="3132086" y="3962400"/>
                </a:lnTo>
                <a:lnTo>
                  <a:pt x="3149600" y="3937000"/>
                </a:lnTo>
                <a:lnTo>
                  <a:pt x="3175558" y="3924300"/>
                </a:lnTo>
                <a:lnTo>
                  <a:pt x="3207308" y="3911600"/>
                </a:lnTo>
                <a:lnTo>
                  <a:pt x="4949342" y="3911600"/>
                </a:lnTo>
                <a:lnTo>
                  <a:pt x="4981105" y="3924300"/>
                </a:lnTo>
                <a:lnTo>
                  <a:pt x="5007064" y="3937000"/>
                </a:lnTo>
                <a:lnTo>
                  <a:pt x="5024577" y="3962400"/>
                </a:lnTo>
                <a:lnTo>
                  <a:pt x="5031003" y="4000500"/>
                </a:lnTo>
                <a:lnTo>
                  <a:pt x="5031003" y="3768140"/>
                </a:lnTo>
                <a:lnTo>
                  <a:pt x="4998656" y="3759200"/>
                </a:lnTo>
                <a:lnTo>
                  <a:pt x="4159986" y="3759200"/>
                </a:lnTo>
                <a:lnTo>
                  <a:pt x="4159986" y="3327400"/>
                </a:lnTo>
                <a:lnTo>
                  <a:pt x="4157243" y="3276600"/>
                </a:lnTo>
                <a:lnTo>
                  <a:pt x="4149191" y="3238500"/>
                </a:lnTo>
                <a:lnTo>
                  <a:pt x="4136148" y="3187700"/>
                </a:lnTo>
                <a:lnTo>
                  <a:pt x="4118432" y="3149600"/>
                </a:lnTo>
                <a:lnTo>
                  <a:pt x="4096334" y="3111500"/>
                </a:lnTo>
                <a:lnTo>
                  <a:pt x="4078897" y="3086100"/>
                </a:lnTo>
                <a:lnTo>
                  <a:pt x="4070185" y="3073400"/>
                </a:lnTo>
                <a:lnTo>
                  <a:pt x="4040276" y="3035300"/>
                </a:lnTo>
                <a:lnTo>
                  <a:pt x="4006913" y="3009900"/>
                </a:lnTo>
                <a:lnTo>
                  <a:pt x="3970426" y="2984500"/>
                </a:lnTo>
                <a:lnTo>
                  <a:pt x="3931094" y="2959100"/>
                </a:lnTo>
                <a:lnTo>
                  <a:pt x="3889260" y="2946400"/>
                </a:lnTo>
                <a:lnTo>
                  <a:pt x="3845204" y="2933700"/>
                </a:lnTo>
                <a:lnTo>
                  <a:pt x="3799243" y="2921000"/>
                </a:lnTo>
                <a:lnTo>
                  <a:pt x="2706471" y="2921000"/>
                </a:lnTo>
                <a:lnTo>
                  <a:pt x="2706471" y="2247900"/>
                </a:lnTo>
                <a:lnTo>
                  <a:pt x="4035094" y="2247900"/>
                </a:lnTo>
                <a:lnTo>
                  <a:pt x="4081056" y="2235200"/>
                </a:lnTo>
                <a:lnTo>
                  <a:pt x="4122661" y="2209800"/>
                </a:lnTo>
                <a:lnTo>
                  <a:pt x="4158932" y="2184400"/>
                </a:lnTo>
                <a:lnTo>
                  <a:pt x="4188866" y="2146300"/>
                </a:lnTo>
                <a:lnTo>
                  <a:pt x="4211472" y="2095500"/>
                </a:lnTo>
                <a:lnTo>
                  <a:pt x="4225772" y="2057400"/>
                </a:lnTo>
                <a:lnTo>
                  <a:pt x="4230751" y="2006600"/>
                </a:lnTo>
                <a:lnTo>
                  <a:pt x="4230751" y="1917700"/>
                </a:lnTo>
                <a:lnTo>
                  <a:pt x="4230751" y="1765300"/>
                </a:lnTo>
                <a:lnTo>
                  <a:pt x="4067429" y="1765300"/>
                </a:lnTo>
                <a:lnTo>
                  <a:pt x="4067429" y="1917700"/>
                </a:lnTo>
                <a:lnTo>
                  <a:pt x="4067429" y="2006600"/>
                </a:lnTo>
                <a:lnTo>
                  <a:pt x="4061015" y="2032000"/>
                </a:lnTo>
                <a:lnTo>
                  <a:pt x="4043502" y="2057400"/>
                </a:lnTo>
                <a:lnTo>
                  <a:pt x="4017543" y="2082800"/>
                </a:lnTo>
                <a:lnTo>
                  <a:pt x="1232103" y="2082800"/>
                </a:lnTo>
                <a:lnTo>
                  <a:pt x="1206144" y="2057400"/>
                </a:lnTo>
                <a:lnTo>
                  <a:pt x="1188631" y="2032000"/>
                </a:lnTo>
                <a:lnTo>
                  <a:pt x="1182204" y="2006600"/>
                </a:lnTo>
                <a:lnTo>
                  <a:pt x="1182204" y="1917700"/>
                </a:lnTo>
                <a:lnTo>
                  <a:pt x="4067429" y="1917700"/>
                </a:lnTo>
                <a:lnTo>
                  <a:pt x="4067429" y="1765300"/>
                </a:lnTo>
                <a:lnTo>
                  <a:pt x="4012996" y="1765300"/>
                </a:lnTo>
                <a:lnTo>
                  <a:pt x="4012996" y="241300"/>
                </a:lnTo>
                <a:lnTo>
                  <a:pt x="4008018" y="190500"/>
                </a:lnTo>
                <a:lnTo>
                  <a:pt x="3993718" y="152400"/>
                </a:lnTo>
                <a:lnTo>
                  <a:pt x="3971112" y="101600"/>
                </a:lnTo>
                <a:lnTo>
                  <a:pt x="3941165" y="63500"/>
                </a:lnTo>
                <a:lnTo>
                  <a:pt x="3904907" y="38100"/>
                </a:lnTo>
                <a:lnTo>
                  <a:pt x="3863289" y="12700"/>
                </a:lnTo>
                <a:lnTo>
                  <a:pt x="3817340" y="0"/>
                </a:lnTo>
                <a:lnTo>
                  <a:pt x="1889899" y="0"/>
                </a:lnTo>
                <a:lnTo>
                  <a:pt x="1889899" y="165100"/>
                </a:lnTo>
                <a:lnTo>
                  <a:pt x="3799789" y="165100"/>
                </a:lnTo>
                <a:lnTo>
                  <a:pt x="3825748" y="177800"/>
                </a:lnTo>
                <a:lnTo>
                  <a:pt x="3843261" y="215900"/>
                </a:lnTo>
                <a:lnTo>
                  <a:pt x="3849674" y="241300"/>
                </a:lnTo>
                <a:lnTo>
                  <a:pt x="3849674" y="1765300"/>
                </a:lnTo>
                <a:lnTo>
                  <a:pt x="1399946" y="1765300"/>
                </a:lnTo>
                <a:lnTo>
                  <a:pt x="1399946" y="241300"/>
                </a:lnTo>
                <a:lnTo>
                  <a:pt x="1406385" y="215900"/>
                </a:lnTo>
                <a:lnTo>
                  <a:pt x="1423898" y="177800"/>
                </a:lnTo>
                <a:lnTo>
                  <a:pt x="1449857" y="165100"/>
                </a:lnTo>
                <a:lnTo>
                  <a:pt x="1726577" y="165100"/>
                </a:lnTo>
                <a:lnTo>
                  <a:pt x="1726577" y="0"/>
                </a:lnTo>
                <a:lnTo>
                  <a:pt x="1432306" y="0"/>
                </a:lnTo>
                <a:lnTo>
                  <a:pt x="1386344" y="12700"/>
                </a:lnTo>
                <a:lnTo>
                  <a:pt x="1344739" y="38100"/>
                </a:lnTo>
                <a:lnTo>
                  <a:pt x="1308468" y="63500"/>
                </a:lnTo>
                <a:lnTo>
                  <a:pt x="1278534" y="101600"/>
                </a:lnTo>
                <a:lnTo>
                  <a:pt x="1255915" y="152400"/>
                </a:lnTo>
                <a:lnTo>
                  <a:pt x="1241628" y="190500"/>
                </a:lnTo>
                <a:lnTo>
                  <a:pt x="1236637" y="241300"/>
                </a:lnTo>
                <a:lnTo>
                  <a:pt x="1236637" y="1765300"/>
                </a:lnTo>
                <a:lnTo>
                  <a:pt x="1018882" y="1765300"/>
                </a:lnTo>
                <a:lnTo>
                  <a:pt x="1018882" y="2006600"/>
                </a:lnTo>
                <a:lnTo>
                  <a:pt x="1023874" y="2057400"/>
                </a:lnTo>
                <a:lnTo>
                  <a:pt x="1038161" y="2095500"/>
                </a:lnTo>
                <a:lnTo>
                  <a:pt x="1060780" y="2146300"/>
                </a:lnTo>
                <a:lnTo>
                  <a:pt x="1090714" y="2184400"/>
                </a:lnTo>
                <a:lnTo>
                  <a:pt x="1126985" y="2209800"/>
                </a:lnTo>
                <a:lnTo>
                  <a:pt x="1168590" y="2235200"/>
                </a:lnTo>
                <a:lnTo>
                  <a:pt x="1214551" y="2247900"/>
                </a:lnTo>
                <a:lnTo>
                  <a:pt x="2543162" y="2247900"/>
                </a:lnTo>
                <a:lnTo>
                  <a:pt x="2543162" y="2921000"/>
                </a:lnTo>
                <a:lnTo>
                  <a:pt x="1450390" y="2921000"/>
                </a:lnTo>
                <a:lnTo>
                  <a:pt x="1404442" y="2933700"/>
                </a:lnTo>
                <a:lnTo>
                  <a:pt x="1360385" y="2946400"/>
                </a:lnTo>
                <a:lnTo>
                  <a:pt x="1318539" y="2959100"/>
                </a:lnTo>
                <a:lnTo>
                  <a:pt x="1279220" y="2984500"/>
                </a:lnTo>
                <a:lnTo>
                  <a:pt x="1242720" y="3009900"/>
                </a:lnTo>
                <a:lnTo>
                  <a:pt x="1209370" y="3035300"/>
                </a:lnTo>
                <a:lnTo>
                  <a:pt x="1179461" y="3073400"/>
                </a:lnTo>
                <a:lnTo>
                  <a:pt x="1153299" y="3111500"/>
                </a:lnTo>
                <a:lnTo>
                  <a:pt x="1131214" y="3149600"/>
                </a:lnTo>
                <a:lnTo>
                  <a:pt x="1113497" y="3187700"/>
                </a:lnTo>
                <a:lnTo>
                  <a:pt x="1100455" y="3238500"/>
                </a:lnTo>
                <a:lnTo>
                  <a:pt x="1092403" y="3276600"/>
                </a:lnTo>
                <a:lnTo>
                  <a:pt x="1089647" y="3327400"/>
                </a:lnTo>
                <a:lnTo>
                  <a:pt x="1089647" y="3759200"/>
                </a:lnTo>
                <a:lnTo>
                  <a:pt x="250990" y="3759200"/>
                </a:lnTo>
                <a:lnTo>
                  <a:pt x="205028" y="3771900"/>
                </a:lnTo>
                <a:lnTo>
                  <a:pt x="163423" y="3797300"/>
                </a:lnTo>
                <a:lnTo>
                  <a:pt x="127152" y="3822700"/>
                </a:lnTo>
                <a:lnTo>
                  <a:pt x="97218" y="3860800"/>
                </a:lnTo>
                <a:lnTo>
                  <a:pt x="74599" y="3898900"/>
                </a:lnTo>
                <a:lnTo>
                  <a:pt x="60312" y="3949700"/>
                </a:lnTo>
                <a:lnTo>
                  <a:pt x="55321" y="4000500"/>
                </a:lnTo>
                <a:lnTo>
                  <a:pt x="55321" y="5080000"/>
                </a:lnTo>
                <a:lnTo>
                  <a:pt x="0" y="5080000"/>
                </a:lnTo>
                <a:lnTo>
                  <a:pt x="0" y="5549900"/>
                </a:lnTo>
                <a:lnTo>
                  <a:pt x="33235" y="5562600"/>
                </a:lnTo>
                <a:lnTo>
                  <a:pt x="354736" y="5562600"/>
                </a:lnTo>
                <a:lnTo>
                  <a:pt x="354736" y="5410200"/>
                </a:lnTo>
                <a:lnTo>
                  <a:pt x="82537" y="5410200"/>
                </a:lnTo>
                <a:lnTo>
                  <a:pt x="50787" y="5397500"/>
                </a:lnTo>
                <a:lnTo>
                  <a:pt x="24828" y="5384800"/>
                </a:lnTo>
                <a:lnTo>
                  <a:pt x="7315" y="5359400"/>
                </a:lnTo>
                <a:lnTo>
                  <a:pt x="889" y="5321300"/>
                </a:lnTo>
                <a:lnTo>
                  <a:pt x="889" y="5245100"/>
                </a:lnTo>
                <a:lnTo>
                  <a:pt x="2341727" y="5245100"/>
                </a:lnTo>
                <a:lnTo>
                  <a:pt x="2341727" y="5321300"/>
                </a:lnTo>
                <a:lnTo>
                  <a:pt x="2335301" y="5359400"/>
                </a:lnTo>
                <a:lnTo>
                  <a:pt x="2317788" y="5384800"/>
                </a:lnTo>
                <a:lnTo>
                  <a:pt x="2291842" y="5397500"/>
                </a:lnTo>
                <a:lnTo>
                  <a:pt x="2260079" y="5410200"/>
                </a:lnTo>
                <a:lnTo>
                  <a:pt x="518045" y="5410200"/>
                </a:lnTo>
                <a:lnTo>
                  <a:pt x="518045" y="5562600"/>
                </a:lnTo>
                <a:lnTo>
                  <a:pt x="2309393" y="5562600"/>
                </a:lnTo>
                <a:lnTo>
                  <a:pt x="2355342" y="5549900"/>
                </a:lnTo>
                <a:lnTo>
                  <a:pt x="2396960" y="5524500"/>
                </a:lnTo>
                <a:lnTo>
                  <a:pt x="2433218" y="5499100"/>
                </a:lnTo>
                <a:lnTo>
                  <a:pt x="2463165" y="5461000"/>
                </a:lnTo>
                <a:lnTo>
                  <a:pt x="2485771" y="5422900"/>
                </a:lnTo>
                <a:lnTo>
                  <a:pt x="2500071" y="5372100"/>
                </a:lnTo>
                <a:lnTo>
                  <a:pt x="2505049" y="5321300"/>
                </a:lnTo>
                <a:lnTo>
                  <a:pt x="2505049" y="5245100"/>
                </a:lnTo>
                <a:lnTo>
                  <a:pt x="2505049" y="5080000"/>
                </a:lnTo>
                <a:lnTo>
                  <a:pt x="2287295" y="5080000"/>
                </a:lnTo>
                <a:lnTo>
                  <a:pt x="2287295" y="4000500"/>
                </a:lnTo>
                <a:lnTo>
                  <a:pt x="2282317" y="3949700"/>
                </a:lnTo>
                <a:lnTo>
                  <a:pt x="2271598" y="3911600"/>
                </a:lnTo>
                <a:lnTo>
                  <a:pt x="2245410" y="3860800"/>
                </a:lnTo>
                <a:lnTo>
                  <a:pt x="2215464" y="3822700"/>
                </a:lnTo>
                <a:lnTo>
                  <a:pt x="2179205" y="3797300"/>
                </a:lnTo>
                <a:lnTo>
                  <a:pt x="2137587" y="3771900"/>
                </a:lnTo>
                <a:lnTo>
                  <a:pt x="2123986" y="3768140"/>
                </a:lnTo>
                <a:lnTo>
                  <a:pt x="2123986" y="4000500"/>
                </a:lnTo>
                <a:lnTo>
                  <a:pt x="2123986" y="5080000"/>
                </a:lnTo>
                <a:lnTo>
                  <a:pt x="218630" y="5080000"/>
                </a:lnTo>
                <a:lnTo>
                  <a:pt x="218630" y="4000500"/>
                </a:lnTo>
                <a:lnTo>
                  <a:pt x="225069" y="3962400"/>
                </a:lnTo>
                <a:lnTo>
                  <a:pt x="242582" y="3937000"/>
                </a:lnTo>
                <a:lnTo>
                  <a:pt x="268541" y="3924300"/>
                </a:lnTo>
                <a:lnTo>
                  <a:pt x="300291" y="3911600"/>
                </a:lnTo>
                <a:lnTo>
                  <a:pt x="2042325" y="3911600"/>
                </a:lnTo>
                <a:lnTo>
                  <a:pt x="2074087" y="3924300"/>
                </a:lnTo>
                <a:lnTo>
                  <a:pt x="2100046" y="3937000"/>
                </a:lnTo>
                <a:lnTo>
                  <a:pt x="2117560" y="3962400"/>
                </a:lnTo>
                <a:lnTo>
                  <a:pt x="2123986" y="4000500"/>
                </a:lnTo>
                <a:lnTo>
                  <a:pt x="2123986" y="3768140"/>
                </a:lnTo>
                <a:lnTo>
                  <a:pt x="2091639" y="3759200"/>
                </a:lnTo>
                <a:lnTo>
                  <a:pt x="1252969" y="3759200"/>
                </a:lnTo>
                <a:lnTo>
                  <a:pt x="1252969" y="3327400"/>
                </a:lnTo>
                <a:lnTo>
                  <a:pt x="1257960" y="3276600"/>
                </a:lnTo>
                <a:lnTo>
                  <a:pt x="1272260" y="3238500"/>
                </a:lnTo>
                <a:lnTo>
                  <a:pt x="1294866" y="3187700"/>
                </a:lnTo>
                <a:lnTo>
                  <a:pt x="1324800" y="3149600"/>
                </a:lnTo>
                <a:lnTo>
                  <a:pt x="1361071" y="3124200"/>
                </a:lnTo>
                <a:lnTo>
                  <a:pt x="1402676" y="3098800"/>
                </a:lnTo>
                <a:lnTo>
                  <a:pt x="1448638" y="3086100"/>
                </a:lnTo>
                <a:lnTo>
                  <a:pt x="3801008" y="3086100"/>
                </a:lnTo>
                <a:lnTo>
                  <a:pt x="3846957" y="3098800"/>
                </a:lnTo>
                <a:lnTo>
                  <a:pt x="3888575" y="3124200"/>
                </a:lnTo>
                <a:lnTo>
                  <a:pt x="3924833" y="3149600"/>
                </a:lnTo>
                <a:lnTo>
                  <a:pt x="3954780" y="3187700"/>
                </a:lnTo>
                <a:lnTo>
                  <a:pt x="3977386" y="3238500"/>
                </a:lnTo>
                <a:lnTo>
                  <a:pt x="3991686" y="3276600"/>
                </a:lnTo>
                <a:lnTo>
                  <a:pt x="3996664" y="3327400"/>
                </a:lnTo>
                <a:lnTo>
                  <a:pt x="3996664" y="3759200"/>
                </a:lnTo>
                <a:lnTo>
                  <a:pt x="3158007" y="3759200"/>
                </a:lnTo>
                <a:lnTo>
                  <a:pt x="3112046" y="3771900"/>
                </a:lnTo>
                <a:lnTo>
                  <a:pt x="3070441" y="3797300"/>
                </a:lnTo>
                <a:lnTo>
                  <a:pt x="3034169" y="3822700"/>
                </a:lnTo>
                <a:lnTo>
                  <a:pt x="3004223" y="3860800"/>
                </a:lnTo>
                <a:lnTo>
                  <a:pt x="2981617" y="3898900"/>
                </a:lnTo>
                <a:lnTo>
                  <a:pt x="2967317" y="3949700"/>
                </a:lnTo>
                <a:lnTo>
                  <a:pt x="2962325" y="4000500"/>
                </a:lnTo>
                <a:lnTo>
                  <a:pt x="2962325" y="5080000"/>
                </a:lnTo>
                <a:lnTo>
                  <a:pt x="2744584" y="5080000"/>
                </a:lnTo>
                <a:lnTo>
                  <a:pt x="2744584" y="5321300"/>
                </a:lnTo>
                <a:lnTo>
                  <a:pt x="2749575" y="5372100"/>
                </a:lnTo>
                <a:lnTo>
                  <a:pt x="2763875" y="5422900"/>
                </a:lnTo>
                <a:lnTo>
                  <a:pt x="2786481" y="5461000"/>
                </a:lnTo>
                <a:lnTo>
                  <a:pt x="2816415" y="5499100"/>
                </a:lnTo>
                <a:lnTo>
                  <a:pt x="2852686" y="5524500"/>
                </a:lnTo>
                <a:lnTo>
                  <a:pt x="2894304" y="5549900"/>
                </a:lnTo>
                <a:lnTo>
                  <a:pt x="2940253" y="5562600"/>
                </a:lnTo>
                <a:lnTo>
                  <a:pt x="4682922" y="5562600"/>
                </a:lnTo>
                <a:lnTo>
                  <a:pt x="4682922" y="5410200"/>
                </a:lnTo>
                <a:lnTo>
                  <a:pt x="2989554" y="5410200"/>
                </a:lnTo>
                <a:lnTo>
                  <a:pt x="2957804" y="5397500"/>
                </a:lnTo>
                <a:lnTo>
                  <a:pt x="2931845" y="5384800"/>
                </a:lnTo>
                <a:lnTo>
                  <a:pt x="2914332" y="5359400"/>
                </a:lnTo>
                <a:lnTo>
                  <a:pt x="2907893" y="5321300"/>
                </a:lnTo>
                <a:lnTo>
                  <a:pt x="2907893" y="5245100"/>
                </a:lnTo>
                <a:lnTo>
                  <a:pt x="5248757" y="5245100"/>
                </a:lnTo>
                <a:lnTo>
                  <a:pt x="5248757" y="5321300"/>
                </a:lnTo>
                <a:lnTo>
                  <a:pt x="5242331" y="5359400"/>
                </a:lnTo>
                <a:lnTo>
                  <a:pt x="5224818" y="5384800"/>
                </a:lnTo>
                <a:lnTo>
                  <a:pt x="5198859" y="5397500"/>
                </a:lnTo>
                <a:lnTo>
                  <a:pt x="5167096" y="5410200"/>
                </a:lnTo>
                <a:lnTo>
                  <a:pt x="4846231" y="5410200"/>
                </a:lnTo>
                <a:lnTo>
                  <a:pt x="4846231" y="5562600"/>
                </a:lnTo>
                <a:lnTo>
                  <a:pt x="5216410" y="5562600"/>
                </a:lnTo>
                <a:lnTo>
                  <a:pt x="5262359" y="5549900"/>
                </a:lnTo>
                <a:lnTo>
                  <a:pt x="5303977" y="5524500"/>
                </a:lnTo>
                <a:lnTo>
                  <a:pt x="5340235" y="5499100"/>
                </a:lnTo>
                <a:lnTo>
                  <a:pt x="5370182" y="5461000"/>
                </a:lnTo>
                <a:lnTo>
                  <a:pt x="5392788" y="5422900"/>
                </a:lnTo>
                <a:lnTo>
                  <a:pt x="5407088" y="5372100"/>
                </a:lnTo>
                <a:lnTo>
                  <a:pt x="5409692" y="5346700"/>
                </a:lnTo>
                <a:lnTo>
                  <a:pt x="5409692" y="5245100"/>
                </a:lnTo>
                <a:lnTo>
                  <a:pt x="5409692" y="5080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3031976" y="0"/>
            <a:ext cx="5256530" cy="5302250"/>
          </a:xfrm>
          <a:custGeom>
            <a:avLst/>
            <a:gdLst/>
            <a:ahLst/>
            <a:cxnLst/>
            <a:rect l="l" t="t" r="r" b="b"/>
            <a:pathLst>
              <a:path w="5256530" h="5302250">
                <a:moveTo>
                  <a:pt x="3058612" y="0"/>
                </a:moveTo>
                <a:lnTo>
                  <a:pt x="2517759" y="0"/>
                </a:lnTo>
                <a:lnTo>
                  <a:pt x="0" y="2515844"/>
                </a:lnTo>
                <a:lnTo>
                  <a:pt x="2785910" y="5301805"/>
                </a:lnTo>
                <a:lnTo>
                  <a:pt x="2790657" y="5301805"/>
                </a:lnTo>
                <a:lnTo>
                  <a:pt x="5256034" y="2834585"/>
                </a:lnTo>
                <a:lnTo>
                  <a:pt x="5256034" y="2197351"/>
                </a:lnTo>
                <a:lnTo>
                  <a:pt x="305861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06" y="69494"/>
            <a:ext cx="5142865" cy="2567940"/>
          </a:xfrm>
          <a:custGeom>
            <a:avLst/>
            <a:gdLst/>
            <a:ahLst/>
            <a:cxnLst/>
            <a:rect l="l" t="t" r="r" b="b"/>
            <a:pathLst>
              <a:path w="5142865" h="2567940">
                <a:moveTo>
                  <a:pt x="5142488" y="0"/>
                </a:moveTo>
                <a:lnTo>
                  <a:pt x="0" y="0"/>
                </a:lnTo>
                <a:lnTo>
                  <a:pt x="2568866" y="2567863"/>
                </a:lnTo>
                <a:lnTo>
                  <a:pt x="2573618" y="2567863"/>
                </a:lnTo>
                <a:lnTo>
                  <a:pt x="514248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xfrm>
            <a:off x="4855591" y="2573456"/>
            <a:ext cx="9248510" cy="6476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05"/>
              </a:spcBef>
            </a:pPr>
            <a:r>
              <a:rPr lang="en-US" dirty="0"/>
              <a:t>Deployment refers to the process of making a developed project or application available for use in a production environment. It involves transferring the application from the development stage to the live environment where it can be accessed by end-users or clients. This process includes setting up the necessary infrastructure, such as servers, databases, and any other required components, ensuring the project runs smoothly outside of the development environment.</a:t>
            </a:r>
            <a:endParaRPr spc="-10" dirty="0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507135" y="1220927"/>
            <a:ext cx="525653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b="0" spc="260" dirty="0">
                <a:latin typeface="Cambria"/>
                <a:cs typeface="Cambria"/>
              </a:rPr>
              <a:t>Deployment</a:t>
            </a:r>
            <a:endParaRPr sz="4850" dirty="0">
              <a:latin typeface="Cambria"/>
              <a:cs typeface="Cambr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07135" y="2044967"/>
            <a:ext cx="2585501" cy="132676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3687" y="861187"/>
            <a:ext cx="2333625" cy="236755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73615" y="8305299"/>
            <a:ext cx="1438234" cy="16074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747" y="944923"/>
            <a:ext cx="16583022" cy="834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151" y="9455495"/>
            <a:ext cx="944880" cy="469900"/>
          </a:xfrm>
          <a:custGeom>
            <a:avLst/>
            <a:gdLst/>
            <a:ahLst/>
            <a:cxnLst/>
            <a:rect l="l" t="t" r="r" b="b"/>
            <a:pathLst>
              <a:path w="944880" h="469900">
                <a:moveTo>
                  <a:pt x="708412" y="0"/>
                </a:moveTo>
                <a:lnTo>
                  <a:pt x="236137" y="0"/>
                </a:lnTo>
                <a:lnTo>
                  <a:pt x="0" y="314874"/>
                </a:lnTo>
                <a:lnTo>
                  <a:pt x="0" y="469463"/>
                </a:lnTo>
                <a:lnTo>
                  <a:pt x="944632" y="469463"/>
                </a:lnTo>
                <a:lnTo>
                  <a:pt x="944632" y="314874"/>
                </a:lnTo>
                <a:lnTo>
                  <a:pt x="708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938" y="7610386"/>
            <a:ext cx="2343150" cy="1757045"/>
          </a:xfrm>
          <a:custGeom>
            <a:avLst/>
            <a:gdLst/>
            <a:ahLst/>
            <a:cxnLst/>
            <a:rect l="l" t="t" r="r" b="b"/>
            <a:pathLst>
              <a:path w="2343150" h="1757045">
                <a:moveTo>
                  <a:pt x="2186936" y="0"/>
                </a:moveTo>
                <a:lnTo>
                  <a:pt x="156382" y="0"/>
                </a:lnTo>
                <a:lnTo>
                  <a:pt x="106966" y="8014"/>
                </a:lnTo>
                <a:lnTo>
                  <a:pt x="64039" y="30332"/>
                </a:lnTo>
                <a:lnTo>
                  <a:pt x="30182" y="64366"/>
                </a:lnTo>
                <a:lnTo>
                  <a:pt x="7975" y="107526"/>
                </a:lnTo>
                <a:lnTo>
                  <a:pt x="0" y="157226"/>
                </a:lnTo>
                <a:lnTo>
                  <a:pt x="0" y="1599692"/>
                </a:lnTo>
                <a:lnTo>
                  <a:pt x="7975" y="1649399"/>
                </a:lnTo>
                <a:lnTo>
                  <a:pt x="30182" y="1692581"/>
                </a:lnTo>
                <a:lnTo>
                  <a:pt x="64039" y="1726639"/>
                </a:lnTo>
                <a:lnTo>
                  <a:pt x="106966" y="1748979"/>
                </a:lnTo>
                <a:lnTo>
                  <a:pt x="156382" y="1757003"/>
                </a:lnTo>
                <a:lnTo>
                  <a:pt x="2187025" y="1757003"/>
                </a:lnTo>
                <a:lnTo>
                  <a:pt x="2236345" y="1748979"/>
                </a:lnTo>
                <a:lnTo>
                  <a:pt x="2279199" y="1726639"/>
                </a:lnTo>
                <a:lnTo>
                  <a:pt x="2306023" y="1699614"/>
                </a:lnTo>
                <a:lnTo>
                  <a:pt x="1182036" y="1699614"/>
                </a:lnTo>
                <a:lnTo>
                  <a:pt x="1139337" y="1692715"/>
                </a:lnTo>
                <a:lnTo>
                  <a:pt x="1102248" y="1673509"/>
                </a:lnTo>
                <a:lnTo>
                  <a:pt x="1072996" y="1644233"/>
                </a:lnTo>
                <a:lnTo>
                  <a:pt x="1053811" y="1607122"/>
                </a:lnTo>
                <a:lnTo>
                  <a:pt x="1046920" y="1564413"/>
                </a:lnTo>
                <a:lnTo>
                  <a:pt x="1053811" y="1521756"/>
                </a:lnTo>
                <a:lnTo>
                  <a:pt x="1072996" y="1484691"/>
                </a:lnTo>
                <a:lnTo>
                  <a:pt x="1102248" y="1455452"/>
                </a:lnTo>
                <a:lnTo>
                  <a:pt x="1139337" y="1436272"/>
                </a:lnTo>
                <a:lnTo>
                  <a:pt x="1182036" y="1429382"/>
                </a:lnTo>
                <a:lnTo>
                  <a:pt x="2343146" y="1429382"/>
                </a:lnTo>
                <a:lnTo>
                  <a:pt x="2343146" y="1383639"/>
                </a:lnTo>
                <a:lnTo>
                  <a:pt x="167525" y="1383639"/>
                </a:lnTo>
                <a:lnTo>
                  <a:pt x="167525" y="167271"/>
                </a:lnTo>
                <a:lnTo>
                  <a:pt x="2343146" y="167271"/>
                </a:lnTo>
                <a:lnTo>
                  <a:pt x="2343146" y="157226"/>
                </a:lnTo>
                <a:lnTo>
                  <a:pt x="2335150" y="107526"/>
                </a:lnTo>
                <a:lnTo>
                  <a:pt x="2312966" y="64366"/>
                </a:lnTo>
                <a:lnTo>
                  <a:pt x="2279158" y="30332"/>
                </a:lnTo>
                <a:lnTo>
                  <a:pt x="2236293" y="8014"/>
                </a:lnTo>
                <a:lnTo>
                  <a:pt x="2186936" y="0"/>
                </a:lnTo>
                <a:close/>
              </a:path>
              <a:path w="2343150" h="1757045">
                <a:moveTo>
                  <a:pt x="2343146" y="1429382"/>
                </a:moveTo>
                <a:lnTo>
                  <a:pt x="1182036" y="1429382"/>
                </a:lnTo>
                <a:lnTo>
                  <a:pt x="1224740" y="1436272"/>
                </a:lnTo>
                <a:lnTo>
                  <a:pt x="1261833" y="1455452"/>
                </a:lnTo>
                <a:lnTo>
                  <a:pt x="1291087" y="1484691"/>
                </a:lnTo>
                <a:lnTo>
                  <a:pt x="1310273" y="1521756"/>
                </a:lnTo>
                <a:lnTo>
                  <a:pt x="1317082" y="1563908"/>
                </a:lnTo>
                <a:lnTo>
                  <a:pt x="1317164" y="1564413"/>
                </a:lnTo>
                <a:lnTo>
                  <a:pt x="1310239" y="1607122"/>
                </a:lnTo>
                <a:lnTo>
                  <a:pt x="1291048" y="1644233"/>
                </a:lnTo>
                <a:lnTo>
                  <a:pt x="1261808" y="1673509"/>
                </a:lnTo>
                <a:lnTo>
                  <a:pt x="1224732" y="1692715"/>
                </a:lnTo>
                <a:lnTo>
                  <a:pt x="1182036" y="1699614"/>
                </a:lnTo>
                <a:lnTo>
                  <a:pt x="2306023" y="1699614"/>
                </a:lnTo>
                <a:lnTo>
                  <a:pt x="2313004" y="1692581"/>
                </a:lnTo>
                <a:lnTo>
                  <a:pt x="2335180" y="1649399"/>
                </a:lnTo>
                <a:lnTo>
                  <a:pt x="2343146" y="1599692"/>
                </a:lnTo>
                <a:lnTo>
                  <a:pt x="2343146" y="1429382"/>
                </a:lnTo>
                <a:close/>
              </a:path>
              <a:path w="2343150" h="1757045">
                <a:moveTo>
                  <a:pt x="1183471" y="1480018"/>
                </a:moveTo>
                <a:lnTo>
                  <a:pt x="1150749" y="1486586"/>
                </a:lnTo>
                <a:lnTo>
                  <a:pt x="1124093" y="1504524"/>
                </a:lnTo>
                <a:lnTo>
                  <a:pt x="1106156" y="1531182"/>
                </a:lnTo>
                <a:lnTo>
                  <a:pt x="1099587" y="1563908"/>
                </a:lnTo>
                <a:lnTo>
                  <a:pt x="1106156" y="1596561"/>
                </a:lnTo>
                <a:lnTo>
                  <a:pt x="1124093" y="1623227"/>
                </a:lnTo>
                <a:lnTo>
                  <a:pt x="1150749" y="1641205"/>
                </a:lnTo>
                <a:lnTo>
                  <a:pt x="1183471" y="1647798"/>
                </a:lnTo>
                <a:lnTo>
                  <a:pt x="1216141" y="1641205"/>
                </a:lnTo>
                <a:lnTo>
                  <a:pt x="1242826" y="1623227"/>
                </a:lnTo>
                <a:lnTo>
                  <a:pt x="1260807" y="1596561"/>
                </a:lnTo>
                <a:lnTo>
                  <a:pt x="1267265" y="1564413"/>
                </a:lnTo>
                <a:lnTo>
                  <a:pt x="1267367" y="1563908"/>
                </a:lnTo>
                <a:lnTo>
                  <a:pt x="1260775" y="1531182"/>
                </a:lnTo>
                <a:lnTo>
                  <a:pt x="1242797" y="1504524"/>
                </a:lnTo>
                <a:lnTo>
                  <a:pt x="1216130" y="1486586"/>
                </a:lnTo>
                <a:lnTo>
                  <a:pt x="1183471" y="1480018"/>
                </a:lnTo>
                <a:close/>
              </a:path>
              <a:path w="2343150" h="1757045">
                <a:moveTo>
                  <a:pt x="2343146" y="167271"/>
                </a:moveTo>
                <a:lnTo>
                  <a:pt x="2175709" y="167271"/>
                </a:lnTo>
                <a:lnTo>
                  <a:pt x="2175709" y="1383639"/>
                </a:lnTo>
                <a:lnTo>
                  <a:pt x="2343146" y="1383639"/>
                </a:lnTo>
                <a:lnTo>
                  <a:pt x="2343146" y="167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5220" y="0"/>
            <a:ext cx="17832070" cy="9491345"/>
            <a:chOff x="415220" y="0"/>
            <a:chExt cx="17832070" cy="9491345"/>
          </a:xfrm>
        </p:grpSpPr>
        <p:sp>
          <p:nvSpPr>
            <p:cNvPr id="5" name="object 5"/>
            <p:cNvSpPr/>
            <p:nvPr/>
          </p:nvSpPr>
          <p:spPr>
            <a:xfrm>
              <a:off x="415213" y="389013"/>
              <a:ext cx="3029585" cy="2987040"/>
            </a:xfrm>
            <a:custGeom>
              <a:avLst/>
              <a:gdLst/>
              <a:ahLst/>
              <a:cxnLst/>
              <a:rect l="l" t="t" r="r" b="b"/>
              <a:pathLst>
                <a:path w="3029585" h="2987040">
                  <a:moveTo>
                    <a:pt x="2019414" y="1400238"/>
                  </a:moveTo>
                  <a:lnTo>
                    <a:pt x="2013585" y="1364602"/>
                  </a:lnTo>
                  <a:lnTo>
                    <a:pt x="2011959" y="1354658"/>
                  </a:lnTo>
                  <a:lnTo>
                    <a:pt x="1991360" y="1315072"/>
                  </a:lnTo>
                  <a:lnTo>
                    <a:pt x="1960054" y="1283843"/>
                  </a:lnTo>
                  <a:lnTo>
                    <a:pt x="1920468" y="1263370"/>
                  </a:lnTo>
                  <a:lnTo>
                    <a:pt x="1875180" y="1256030"/>
                  </a:lnTo>
                  <a:lnTo>
                    <a:pt x="1875180" y="1618424"/>
                  </a:lnTo>
                  <a:lnTo>
                    <a:pt x="1875180" y="2842679"/>
                  </a:lnTo>
                  <a:lnTo>
                    <a:pt x="144348" y="2842679"/>
                  </a:lnTo>
                  <a:lnTo>
                    <a:pt x="144348" y="1618424"/>
                  </a:lnTo>
                  <a:lnTo>
                    <a:pt x="1875180" y="1618424"/>
                  </a:lnTo>
                  <a:lnTo>
                    <a:pt x="1875180" y="1256030"/>
                  </a:lnTo>
                  <a:lnTo>
                    <a:pt x="1875066" y="1401787"/>
                  </a:lnTo>
                  <a:lnTo>
                    <a:pt x="1875066" y="1474190"/>
                  </a:lnTo>
                  <a:lnTo>
                    <a:pt x="865759" y="1474190"/>
                  </a:lnTo>
                  <a:lnTo>
                    <a:pt x="865759" y="1401787"/>
                  </a:lnTo>
                  <a:lnTo>
                    <a:pt x="1875066" y="1401787"/>
                  </a:lnTo>
                  <a:lnTo>
                    <a:pt x="1875066" y="1256004"/>
                  </a:lnTo>
                  <a:lnTo>
                    <a:pt x="761492" y="1256004"/>
                  </a:lnTo>
                  <a:lnTo>
                    <a:pt x="761492" y="1436763"/>
                  </a:lnTo>
                  <a:lnTo>
                    <a:pt x="755853" y="1464779"/>
                  </a:lnTo>
                  <a:lnTo>
                    <a:pt x="740486" y="1487525"/>
                  </a:lnTo>
                  <a:lnTo>
                    <a:pt x="717715" y="1502803"/>
                  </a:lnTo>
                  <a:lnTo>
                    <a:pt x="689876" y="1508379"/>
                  </a:lnTo>
                  <a:lnTo>
                    <a:pt x="661797" y="1502803"/>
                  </a:lnTo>
                  <a:lnTo>
                    <a:pt x="638771" y="1487525"/>
                  </a:lnTo>
                  <a:lnTo>
                    <a:pt x="623201" y="1464779"/>
                  </a:lnTo>
                  <a:lnTo>
                    <a:pt x="617486" y="1436763"/>
                  </a:lnTo>
                  <a:lnTo>
                    <a:pt x="623201" y="1408531"/>
                  </a:lnTo>
                  <a:lnTo>
                    <a:pt x="638771" y="1385608"/>
                  </a:lnTo>
                  <a:lnTo>
                    <a:pt x="661797" y="1370228"/>
                  </a:lnTo>
                  <a:lnTo>
                    <a:pt x="689876" y="1364602"/>
                  </a:lnTo>
                  <a:lnTo>
                    <a:pt x="717753" y="1370228"/>
                  </a:lnTo>
                  <a:lnTo>
                    <a:pt x="740511" y="1385608"/>
                  </a:lnTo>
                  <a:lnTo>
                    <a:pt x="755865" y="1408531"/>
                  </a:lnTo>
                  <a:lnTo>
                    <a:pt x="761492" y="1436763"/>
                  </a:lnTo>
                  <a:lnTo>
                    <a:pt x="761492" y="1256004"/>
                  </a:lnTo>
                  <a:lnTo>
                    <a:pt x="541070" y="1256004"/>
                  </a:lnTo>
                  <a:lnTo>
                    <a:pt x="541070" y="1436763"/>
                  </a:lnTo>
                  <a:lnTo>
                    <a:pt x="535343" y="1464779"/>
                  </a:lnTo>
                  <a:lnTo>
                    <a:pt x="519798" y="1487525"/>
                  </a:lnTo>
                  <a:lnTo>
                    <a:pt x="496824" y="1502803"/>
                  </a:lnTo>
                  <a:lnTo>
                    <a:pt x="468909" y="1508379"/>
                  </a:lnTo>
                  <a:lnTo>
                    <a:pt x="440753" y="1502803"/>
                  </a:lnTo>
                  <a:lnTo>
                    <a:pt x="417817" y="1487525"/>
                  </a:lnTo>
                  <a:lnTo>
                    <a:pt x="402386" y="1464779"/>
                  </a:lnTo>
                  <a:lnTo>
                    <a:pt x="396735" y="1436763"/>
                  </a:lnTo>
                  <a:lnTo>
                    <a:pt x="402386" y="1408531"/>
                  </a:lnTo>
                  <a:lnTo>
                    <a:pt x="417817" y="1385608"/>
                  </a:lnTo>
                  <a:lnTo>
                    <a:pt x="440753" y="1370228"/>
                  </a:lnTo>
                  <a:lnTo>
                    <a:pt x="468909" y="1364602"/>
                  </a:lnTo>
                  <a:lnTo>
                    <a:pt x="496912" y="1370228"/>
                  </a:lnTo>
                  <a:lnTo>
                    <a:pt x="519861" y="1385608"/>
                  </a:lnTo>
                  <a:lnTo>
                    <a:pt x="535368" y="1408531"/>
                  </a:lnTo>
                  <a:lnTo>
                    <a:pt x="541070" y="1436763"/>
                  </a:lnTo>
                  <a:lnTo>
                    <a:pt x="541070" y="1256004"/>
                  </a:lnTo>
                  <a:lnTo>
                    <a:pt x="324446" y="1256004"/>
                  </a:lnTo>
                  <a:lnTo>
                    <a:pt x="324446" y="1436763"/>
                  </a:lnTo>
                  <a:lnTo>
                    <a:pt x="318782" y="1464779"/>
                  </a:lnTo>
                  <a:lnTo>
                    <a:pt x="303352" y="1487525"/>
                  </a:lnTo>
                  <a:lnTo>
                    <a:pt x="280377" y="1502803"/>
                  </a:lnTo>
                  <a:lnTo>
                    <a:pt x="252158" y="1508379"/>
                  </a:lnTo>
                  <a:lnTo>
                    <a:pt x="224294" y="1502803"/>
                  </a:lnTo>
                  <a:lnTo>
                    <a:pt x="201460" y="1487525"/>
                  </a:lnTo>
                  <a:lnTo>
                    <a:pt x="186004" y="1464779"/>
                  </a:lnTo>
                  <a:lnTo>
                    <a:pt x="180327" y="1436763"/>
                  </a:lnTo>
                  <a:lnTo>
                    <a:pt x="185991" y="1408531"/>
                  </a:lnTo>
                  <a:lnTo>
                    <a:pt x="201409" y="1385608"/>
                  </a:lnTo>
                  <a:lnTo>
                    <a:pt x="224256" y="1370228"/>
                  </a:lnTo>
                  <a:lnTo>
                    <a:pt x="252158" y="1364602"/>
                  </a:lnTo>
                  <a:lnTo>
                    <a:pt x="280466" y="1370228"/>
                  </a:lnTo>
                  <a:lnTo>
                    <a:pt x="303415" y="1385608"/>
                  </a:lnTo>
                  <a:lnTo>
                    <a:pt x="318820" y="1408531"/>
                  </a:lnTo>
                  <a:lnTo>
                    <a:pt x="324446" y="1436763"/>
                  </a:lnTo>
                  <a:lnTo>
                    <a:pt x="324446" y="1256004"/>
                  </a:lnTo>
                  <a:lnTo>
                    <a:pt x="144348" y="1256004"/>
                  </a:lnTo>
                  <a:lnTo>
                    <a:pt x="98628" y="1263370"/>
                  </a:lnTo>
                  <a:lnTo>
                    <a:pt x="58991" y="1283843"/>
                  </a:lnTo>
                  <a:lnTo>
                    <a:pt x="27774" y="1315072"/>
                  </a:lnTo>
                  <a:lnTo>
                    <a:pt x="7340" y="1354658"/>
                  </a:lnTo>
                  <a:lnTo>
                    <a:pt x="0" y="1400238"/>
                  </a:lnTo>
                  <a:lnTo>
                    <a:pt x="0" y="2842679"/>
                  </a:lnTo>
                  <a:lnTo>
                    <a:pt x="7340" y="2888323"/>
                  </a:lnTo>
                  <a:lnTo>
                    <a:pt x="27774" y="2927870"/>
                  </a:lnTo>
                  <a:lnTo>
                    <a:pt x="58991" y="2958998"/>
                  </a:lnTo>
                  <a:lnTo>
                    <a:pt x="98628" y="2979382"/>
                  </a:lnTo>
                  <a:lnTo>
                    <a:pt x="144348" y="2986684"/>
                  </a:lnTo>
                  <a:lnTo>
                    <a:pt x="1875180" y="2986684"/>
                  </a:lnTo>
                  <a:lnTo>
                    <a:pt x="1920582" y="2979382"/>
                  </a:lnTo>
                  <a:lnTo>
                    <a:pt x="1960156" y="2958998"/>
                  </a:lnTo>
                  <a:lnTo>
                    <a:pt x="1991448" y="2927870"/>
                  </a:lnTo>
                  <a:lnTo>
                    <a:pt x="2012010" y="2888323"/>
                  </a:lnTo>
                  <a:lnTo>
                    <a:pt x="2019414" y="2842679"/>
                  </a:lnTo>
                  <a:lnTo>
                    <a:pt x="2019414" y="1618424"/>
                  </a:lnTo>
                  <a:lnTo>
                    <a:pt x="2019414" y="1508379"/>
                  </a:lnTo>
                  <a:lnTo>
                    <a:pt x="2019414" y="1474190"/>
                  </a:lnTo>
                  <a:lnTo>
                    <a:pt x="2019414" y="1401787"/>
                  </a:lnTo>
                  <a:lnTo>
                    <a:pt x="2019414" y="1400238"/>
                  </a:lnTo>
                  <a:close/>
                </a:path>
                <a:path w="3029585" h="2987040">
                  <a:moveTo>
                    <a:pt x="2491879" y="756361"/>
                  </a:moveTo>
                  <a:lnTo>
                    <a:pt x="2486164" y="721169"/>
                  </a:lnTo>
                  <a:lnTo>
                    <a:pt x="2484501" y="710882"/>
                  </a:lnTo>
                  <a:lnTo>
                    <a:pt x="2463977" y="671296"/>
                  </a:lnTo>
                  <a:lnTo>
                    <a:pt x="2432710" y="640041"/>
                  </a:lnTo>
                  <a:lnTo>
                    <a:pt x="2393137" y="619506"/>
                  </a:lnTo>
                  <a:lnTo>
                    <a:pt x="2347645" y="612127"/>
                  </a:lnTo>
                  <a:lnTo>
                    <a:pt x="2347645" y="758367"/>
                  </a:lnTo>
                  <a:lnTo>
                    <a:pt x="2347645" y="830097"/>
                  </a:lnTo>
                  <a:lnTo>
                    <a:pt x="1338338" y="830097"/>
                  </a:lnTo>
                  <a:lnTo>
                    <a:pt x="1338338" y="758367"/>
                  </a:lnTo>
                  <a:lnTo>
                    <a:pt x="2347645" y="758367"/>
                  </a:lnTo>
                  <a:lnTo>
                    <a:pt x="2347645" y="612127"/>
                  </a:lnTo>
                  <a:lnTo>
                    <a:pt x="1234414" y="612127"/>
                  </a:lnTo>
                  <a:lnTo>
                    <a:pt x="1234414" y="793000"/>
                  </a:lnTo>
                  <a:lnTo>
                    <a:pt x="1228725" y="820940"/>
                  </a:lnTo>
                  <a:lnTo>
                    <a:pt x="1213231" y="843813"/>
                  </a:lnTo>
                  <a:lnTo>
                    <a:pt x="1190282" y="859282"/>
                  </a:lnTo>
                  <a:lnTo>
                    <a:pt x="1162240" y="864958"/>
                  </a:lnTo>
                  <a:lnTo>
                    <a:pt x="1134186" y="859282"/>
                  </a:lnTo>
                  <a:lnTo>
                    <a:pt x="1111237" y="843813"/>
                  </a:lnTo>
                  <a:lnTo>
                    <a:pt x="1095743" y="820940"/>
                  </a:lnTo>
                  <a:lnTo>
                    <a:pt x="1090066" y="793000"/>
                  </a:lnTo>
                  <a:lnTo>
                    <a:pt x="1095743" y="764819"/>
                  </a:lnTo>
                  <a:lnTo>
                    <a:pt x="1111237" y="742010"/>
                  </a:lnTo>
                  <a:lnTo>
                    <a:pt x="1134186" y="726744"/>
                  </a:lnTo>
                  <a:lnTo>
                    <a:pt x="1162240" y="721169"/>
                  </a:lnTo>
                  <a:lnTo>
                    <a:pt x="1190307" y="726744"/>
                  </a:lnTo>
                  <a:lnTo>
                    <a:pt x="1213256" y="742010"/>
                  </a:lnTo>
                  <a:lnTo>
                    <a:pt x="1228737" y="764819"/>
                  </a:lnTo>
                  <a:lnTo>
                    <a:pt x="1234414" y="793000"/>
                  </a:lnTo>
                  <a:lnTo>
                    <a:pt x="1234414" y="612127"/>
                  </a:lnTo>
                  <a:lnTo>
                    <a:pt x="1013663" y="612127"/>
                  </a:lnTo>
                  <a:lnTo>
                    <a:pt x="1013663" y="793000"/>
                  </a:lnTo>
                  <a:lnTo>
                    <a:pt x="1007973" y="820940"/>
                  </a:lnTo>
                  <a:lnTo>
                    <a:pt x="992505" y="843813"/>
                  </a:lnTo>
                  <a:lnTo>
                    <a:pt x="969632" y="859282"/>
                  </a:lnTo>
                  <a:lnTo>
                    <a:pt x="941717" y="864958"/>
                  </a:lnTo>
                  <a:lnTo>
                    <a:pt x="913434" y="859282"/>
                  </a:lnTo>
                  <a:lnTo>
                    <a:pt x="890435" y="843813"/>
                  </a:lnTo>
                  <a:lnTo>
                    <a:pt x="874966" y="820940"/>
                  </a:lnTo>
                  <a:lnTo>
                    <a:pt x="869315" y="793000"/>
                  </a:lnTo>
                  <a:lnTo>
                    <a:pt x="874966" y="764819"/>
                  </a:lnTo>
                  <a:lnTo>
                    <a:pt x="890435" y="742010"/>
                  </a:lnTo>
                  <a:lnTo>
                    <a:pt x="913434" y="726744"/>
                  </a:lnTo>
                  <a:lnTo>
                    <a:pt x="941717" y="721169"/>
                  </a:lnTo>
                  <a:lnTo>
                    <a:pt x="969657" y="726744"/>
                  </a:lnTo>
                  <a:lnTo>
                    <a:pt x="992530" y="742010"/>
                  </a:lnTo>
                  <a:lnTo>
                    <a:pt x="1007986" y="764819"/>
                  </a:lnTo>
                  <a:lnTo>
                    <a:pt x="1013663" y="793000"/>
                  </a:lnTo>
                  <a:lnTo>
                    <a:pt x="1013663" y="612127"/>
                  </a:lnTo>
                  <a:lnTo>
                    <a:pt x="797140" y="612127"/>
                  </a:lnTo>
                  <a:lnTo>
                    <a:pt x="797140" y="793000"/>
                  </a:lnTo>
                  <a:lnTo>
                    <a:pt x="791489" y="820940"/>
                  </a:lnTo>
                  <a:lnTo>
                    <a:pt x="776071" y="843813"/>
                  </a:lnTo>
                  <a:lnTo>
                    <a:pt x="753198" y="859282"/>
                  </a:lnTo>
                  <a:lnTo>
                    <a:pt x="725182" y="864958"/>
                  </a:lnTo>
                  <a:lnTo>
                    <a:pt x="697077" y="859282"/>
                  </a:lnTo>
                  <a:lnTo>
                    <a:pt x="674217" y="843813"/>
                  </a:lnTo>
                  <a:lnTo>
                    <a:pt x="658850" y="820940"/>
                  </a:lnTo>
                  <a:lnTo>
                    <a:pt x="653237" y="793000"/>
                  </a:lnTo>
                  <a:lnTo>
                    <a:pt x="658850" y="764819"/>
                  </a:lnTo>
                  <a:lnTo>
                    <a:pt x="674217" y="742010"/>
                  </a:lnTo>
                  <a:lnTo>
                    <a:pt x="697077" y="726744"/>
                  </a:lnTo>
                  <a:lnTo>
                    <a:pt x="725182" y="721169"/>
                  </a:lnTo>
                  <a:lnTo>
                    <a:pt x="753224" y="726744"/>
                  </a:lnTo>
                  <a:lnTo>
                    <a:pt x="776097" y="742010"/>
                  </a:lnTo>
                  <a:lnTo>
                    <a:pt x="791502" y="764819"/>
                  </a:lnTo>
                  <a:lnTo>
                    <a:pt x="797140" y="793000"/>
                  </a:lnTo>
                  <a:lnTo>
                    <a:pt x="797140" y="612127"/>
                  </a:lnTo>
                  <a:lnTo>
                    <a:pt x="617156" y="612127"/>
                  </a:lnTo>
                  <a:lnTo>
                    <a:pt x="571525" y="619506"/>
                  </a:lnTo>
                  <a:lnTo>
                    <a:pt x="531926" y="640041"/>
                  </a:lnTo>
                  <a:lnTo>
                    <a:pt x="500710" y="671296"/>
                  </a:lnTo>
                  <a:lnTo>
                    <a:pt x="480250" y="710882"/>
                  </a:lnTo>
                  <a:lnTo>
                    <a:pt x="472909" y="756361"/>
                  </a:lnTo>
                  <a:lnTo>
                    <a:pt x="472909" y="1174470"/>
                  </a:lnTo>
                  <a:lnTo>
                    <a:pt x="617156" y="1174470"/>
                  </a:lnTo>
                  <a:lnTo>
                    <a:pt x="617156" y="974547"/>
                  </a:lnTo>
                  <a:lnTo>
                    <a:pt x="2347645" y="974547"/>
                  </a:lnTo>
                  <a:lnTo>
                    <a:pt x="2347645" y="2199030"/>
                  </a:lnTo>
                  <a:lnTo>
                    <a:pt x="2096604" y="2199030"/>
                  </a:lnTo>
                  <a:lnTo>
                    <a:pt x="2096604" y="2343035"/>
                  </a:lnTo>
                  <a:lnTo>
                    <a:pt x="2347645" y="2343035"/>
                  </a:lnTo>
                  <a:lnTo>
                    <a:pt x="2393137" y="2335695"/>
                  </a:lnTo>
                  <a:lnTo>
                    <a:pt x="2432710" y="2315222"/>
                  </a:lnTo>
                  <a:lnTo>
                    <a:pt x="2463977" y="2284031"/>
                  </a:lnTo>
                  <a:lnTo>
                    <a:pt x="2484501" y="2244509"/>
                  </a:lnTo>
                  <a:lnTo>
                    <a:pt x="2491879" y="2199030"/>
                  </a:lnTo>
                  <a:lnTo>
                    <a:pt x="2491879" y="974547"/>
                  </a:lnTo>
                  <a:lnTo>
                    <a:pt x="2491879" y="864958"/>
                  </a:lnTo>
                  <a:lnTo>
                    <a:pt x="2491879" y="830097"/>
                  </a:lnTo>
                  <a:lnTo>
                    <a:pt x="2491879" y="758367"/>
                  </a:lnTo>
                  <a:lnTo>
                    <a:pt x="2491879" y="756361"/>
                  </a:lnTo>
                  <a:close/>
                </a:path>
                <a:path w="3029585" h="2987040">
                  <a:moveTo>
                    <a:pt x="3028962" y="144233"/>
                  </a:moveTo>
                  <a:lnTo>
                    <a:pt x="3021596" y="98666"/>
                  </a:lnTo>
                  <a:lnTo>
                    <a:pt x="3001099" y="59067"/>
                  </a:lnTo>
                  <a:lnTo>
                    <a:pt x="2969844" y="27838"/>
                  </a:lnTo>
                  <a:lnTo>
                    <a:pt x="2930182" y="7366"/>
                  </a:lnTo>
                  <a:lnTo>
                    <a:pt x="2884500" y="0"/>
                  </a:lnTo>
                  <a:lnTo>
                    <a:pt x="2884500" y="146126"/>
                  </a:lnTo>
                  <a:lnTo>
                    <a:pt x="2884500" y="217970"/>
                  </a:lnTo>
                  <a:lnTo>
                    <a:pt x="1875180" y="217970"/>
                  </a:lnTo>
                  <a:lnTo>
                    <a:pt x="1875180" y="146126"/>
                  </a:lnTo>
                  <a:lnTo>
                    <a:pt x="2884500" y="146126"/>
                  </a:lnTo>
                  <a:lnTo>
                    <a:pt x="2884500" y="0"/>
                  </a:lnTo>
                  <a:lnTo>
                    <a:pt x="1771040" y="0"/>
                  </a:lnTo>
                  <a:lnTo>
                    <a:pt x="1771040" y="180657"/>
                  </a:lnTo>
                  <a:lnTo>
                    <a:pt x="1765427" y="208686"/>
                  </a:lnTo>
                  <a:lnTo>
                    <a:pt x="1750098" y="231546"/>
                  </a:lnTo>
                  <a:lnTo>
                    <a:pt x="1727238" y="246964"/>
                  </a:lnTo>
                  <a:lnTo>
                    <a:pt x="1699082" y="252603"/>
                  </a:lnTo>
                  <a:lnTo>
                    <a:pt x="1671078" y="246964"/>
                  </a:lnTo>
                  <a:lnTo>
                    <a:pt x="1648256" y="231546"/>
                  </a:lnTo>
                  <a:lnTo>
                    <a:pt x="1632877" y="208686"/>
                  </a:lnTo>
                  <a:lnTo>
                    <a:pt x="1627251" y="180657"/>
                  </a:lnTo>
                  <a:lnTo>
                    <a:pt x="1632864" y="152615"/>
                  </a:lnTo>
                  <a:lnTo>
                    <a:pt x="1648206" y="129667"/>
                  </a:lnTo>
                  <a:lnTo>
                    <a:pt x="1671027" y="114173"/>
                  </a:lnTo>
                  <a:lnTo>
                    <a:pt x="1699082" y="108483"/>
                  </a:lnTo>
                  <a:lnTo>
                    <a:pt x="1727187" y="114173"/>
                  </a:lnTo>
                  <a:lnTo>
                    <a:pt x="1750047" y="129667"/>
                  </a:lnTo>
                  <a:lnTo>
                    <a:pt x="1765414" y="152615"/>
                  </a:lnTo>
                  <a:lnTo>
                    <a:pt x="1771040" y="180657"/>
                  </a:lnTo>
                  <a:lnTo>
                    <a:pt x="1771040" y="0"/>
                  </a:lnTo>
                  <a:lnTo>
                    <a:pt x="1550733" y="0"/>
                  </a:lnTo>
                  <a:lnTo>
                    <a:pt x="1550733" y="180657"/>
                  </a:lnTo>
                  <a:lnTo>
                    <a:pt x="1545005" y="208686"/>
                  </a:lnTo>
                  <a:lnTo>
                    <a:pt x="1529435" y="231546"/>
                  </a:lnTo>
                  <a:lnTo>
                    <a:pt x="1506410" y="246964"/>
                  </a:lnTo>
                  <a:lnTo>
                    <a:pt x="1478330" y="252603"/>
                  </a:lnTo>
                  <a:lnTo>
                    <a:pt x="1450314" y="246964"/>
                  </a:lnTo>
                  <a:lnTo>
                    <a:pt x="1427441" y="231546"/>
                  </a:lnTo>
                  <a:lnTo>
                    <a:pt x="1412036" y="208686"/>
                  </a:lnTo>
                  <a:lnTo>
                    <a:pt x="1406385" y="180657"/>
                  </a:lnTo>
                  <a:lnTo>
                    <a:pt x="1412036" y="152615"/>
                  </a:lnTo>
                  <a:lnTo>
                    <a:pt x="1427441" y="129667"/>
                  </a:lnTo>
                  <a:lnTo>
                    <a:pt x="1450314" y="114173"/>
                  </a:lnTo>
                  <a:lnTo>
                    <a:pt x="1478330" y="108483"/>
                  </a:lnTo>
                  <a:lnTo>
                    <a:pt x="1506410" y="114173"/>
                  </a:lnTo>
                  <a:lnTo>
                    <a:pt x="1529435" y="129667"/>
                  </a:lnTo>
                  <a:lnTo>
                    <a:pt x="1545005" y="152615"/>
                  </a:lnTo>
                  <a:lnTo>
                    <a:pt x="1550733" y="180657"/>
                  </a:lnTo>
                  <a:lnTo>
                    <a:pt x="1550733" y="0"/>
                  </a:lnTo>
                  <a:lnTo>
                    <a:pt x="1334325" y="0"/>
                  </a:lnTo>
                  <a:lnTo>
                    <a:pt x="1334325" y="180657"/>
                  </a:lnTo>
                  <a:lnTo>
                    <a:pt x="1328635" y="208686"/>
                  </a:lnTo>
                  <a:lnTo>
                    <a:pt x="1313141" y="231546"/>
                  </a:lnTo>
                  <a:lnTo>
                    <a:pt x="1290193" y="246964"/>
                  </a:lnTo>
                  <a:lnTo>
                    <a:pt x="1262151" y="252603"/>
                  </a:lnTo>
                  <a:lnTo>
                    <a:pt x="1234122" y="246964"/>
                  </a:lnTo>
                  <a:lnTo>
                    <a:pt x="1211262" y="231546"/>
                  </a:lnTo>
                  <a:lnTo>
                    <a:pt x="1195844" y="208686"/>
                  </a:lnTo>
                  <a:lnTo>
                    <a:pt x="1190205" y="180657"/>
                  </a:lnTo>
                  <a:lnTo>
                    <a:pt x="1195844" y="152615"/>
                  </a:lnTo>
                  <a:lnTo>
                    <a:pt x="1211262" y="129667"/>
                  </a:lnTo>
                  <a:lnTo>
                    <a:pt x="1234122" y="114173"/>
                  </a:lnTo>
                  <a:lnTo>
                    <a:pt x="1262151" y="108483"/>
                  </a:lnTo>
                  <a:lnTo>
                    <a:pt x="1290193" y="114173"/>
                  </a:lnTo>
                  <a:lnTo>
                    <a:pt x="1313141" y="129667"/>
                  </a:lnTo>
                  <a:lnTo>
                    <a:pt x="1328635" y="152615"/>
                  </a:lnTo>
                  <a:lnTo>
                    <a:pt x="1334325" y="180657"/>
                  </a:lnTo>
                  <a:lnTo>
                    <a:pt x="1334325" y="0"/>
                  </a:lnTo>
                  <a:lnTo>
                    <a:pt x="1153998" y="0"/>
                  </a:lnTo>
                  <a:lnTo>
                    <a:pt x="1108329" y="7366"/>
                  </a:lnTo>
                  <a:lnTo>
                    <a:pt x="1068717" y="27838"/>
                  </a:lnTo>
                  <a:lnTo>
                    <a:pt x="1037526" y="59067"/>
                  </a:lnTo>
                  <a:lnTo>
                    <a:pt x="1017092" y="98666"/>
                  </a:lnTo>
                  <a:lnTo>
                    <a:pt x="1009764" y="144233"/>
                  </a:lnTo>
                  <a:lnTo>
                    <a:pt x="1009764" y="562127"/>
                  </a:lnTo>
                  <a:lnTo>
                    <a:pt x="1153998" y="562127"/>
                  </a:lnTo>
                  <a:lnTo>
                    <a:pt x="1153998" y="362204"/>
                  </a:lnTo>
                  <a:lnTo>
                    <a:pt x="2884500" y="362204"/>
                  </a:lnTo>
                  <a:lnTo>
                    <a:pt x="2884500" y="1586903"/>
                  </a:lnTo>
                  <a:lnTo>
                    <a:pt x="2633446" y="1586903"/>
                  </a:lnTo>
                  <a:lnTo>
                    <a:pt x="2633446" y="1730692"/>
                  </a:lnTo>
                  <a:lnTo>
                    <a:pt x="2884500" y="1730692"/>
                  </a:lnTo>
                  <a:lnTo>
                    <a:pt x="2930182" y="1723364"/>
                  </a:lnTo>
                  <a:lnTo>
                    <a:pt x="2969844" y="1702955"/>
                  </a:lnTo>
                  <a:lnTo>
                    <a:pt x="3001099" y="1671828"/>
                  </a:lnTo>
                  <a:lnTo>
                    <a:pt x="3021596" y="1632356"/>
                  </a:lnTo>
                  <a:lnTo>
                    <a:pt x="3028962" y="1586903"/>
                  </a:lnTo>
                  <a:lnTo>
                    <a:pt x="3028962" y="362204"/>
                  </a:lnTo>
                  <a:lnTo>
                    <a:pt x="3028962" y="252603"/>
                  </a:lnTo>
                  <a:lnTo>
                    <a:pt x="3028962" y="217970"/>
                  </a:lnTo>
                  <a:lnTo>
                    <a:pt x="3028962" y="146126"/>
                  </a:lnTo>
                  <a:lnTo>
                    <a:pt x="3028962" y="144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8448" y="1047495"/>
              <a:ext cx="350139" cy="2184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59756" y="1897024"/>
              <a:ext cx="349885" cy="2184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60770" y="0"/>
              <a:ext cx="226821" cy="698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889226" y="763550"/>
              <a:ext cx="424815" cy="424180"/>
            </a:xfrm>
            <a:custGeom>
              <a:avLst/>
              <a:gdLst/>
              <a:ahLst/>
              <a:cxnLst/>
              <a:rect l="l" t="t" r="r" b="b"/>
              <a:pathLst>
                <a:path w="424815" h="424180">
                  <a:moveTo>
                    <a:pt x="424254" y="0"/>
                  </a:moveTo>
                  <a:lnTo>
                    <a:pt x="0" y="0"/>
                  </a:lnTo>
                  <a:lnTo>
                    <a:pt x="0" y="424140"/>
                  </a:lnTo>
                  <a:lnTo>
                    <a:pt x="424254" y="424140"/>
                  </a:lnTo>
                  <a:lnTo>
                    <a:pt x="42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67128" y="741184"/>
              <a:ext cx="468630" cy="468630"/>
            </a:xfrm>
            <a:custGeom>
              <a:avLst/>
              <a:gdLst/>
              <a:ahLst/>
              <a:cxnLst/>
              <a:rect l="l" t="t" r="r" b="b"/>
              <a:pathLst>
                <a:path w="468630" h="468630">
                  <a:moveTo>
                    <a:pt x="46863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447040"/>
                  </a:lnTo>
                  <a:lnTo>
                    <a:pt x="0" y="468630"/>
                  </a:lnTo>
                  <a:lnTo>
                    <a:pt x="468630" y="468630"/>
                  </a:lnTo>
                  <a:lnTo>
                    <a:pt x="468630" y="447040"/>
                  </a:lnTo>
                  <a:lnTo>
                    <a:pt x="21844" y="447040"/>
                  </a:lnTo>
                  <a:lnTo>
                    <a:pt x="21844" y="22860"/>
                  </a:lnTo>
                  <a:lnTo>
                    <a:pt x="446278" y="22860"/>
                  </a:lnTo>
                  <a:lnTo>
                    <a:pt x="446278" y="446595"/>
                  </a:lnTo>
                  <a:lnTo>
                    <a:pt x="468630" y="446595"/>
                  </a:lnTo>
                  <a:lnTo>
                    <a:pt x="468630" y="22860"/>
                  </a:lnTo>
                  <a:lnTo>
                    <a:pt x="468630" y="22275"/>
                  </a:lnTo>
                  <a:lnTo>
                    <a:pt x="46863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2218" y="958982"/>
              <a:ext cx="330835" cy="146685"/>
            </a:xfrm>
            <a:custGeom>
              <a:avLst/>
              <a:gdLst/>
              <a:ahLst/>
              <a:cxnLst/>
              <a:rect l="l" t="t" r="r" b="b"/>
              <a:pathLst>
                <a:path w="330834" h="146684">
                  <a:moveTo>
                    <a:pt x="330715" y="0"/>
                  </a:moveTo>
                  <a:lnTo>
                    <a:pt x="0" y="0"/>
                  </a:lnTo>
                  <a:lnTo>
                    <a:pt x="0" y="146591"/>
                  </a:lnTo>
                  <a:lnTo>
                    <a:pt x="330715" y="146591"/>
                  </a:lnTo>
                  <a:lnTo>
                    <a:pt x="33071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016607" y="741514"/>
              <a:ext cx="337185" cy="468630"/>
            </a:xfrm>
            <a:custGeom>
              <a:avLst/>
              <a:gdLst/>
              <a:ahLst/>
              <a:cxnLst/>
              <a:rect l="l" t="t" r="r" b="b"/>
              <a:pathLst>
                <a:path w="337184" h="468630">
                  <a:moveTo>
                    <a:pt x="169430" y="149415"/>
                  </a:moveTo>
                  <a:lnTo>
                    <a:pt x="0" y="149415"/>
                  </a:lnTo>
                  <a:lnTo>
                    <a:pt x="0" y="318795"/>
                  </a:lnTo>
                  <a:lnTo>
                    <a:pt x="169430" y="318795"/>
                  </a:lnTo>
                  <a:lnTo>
                    <a:pt x="169430" y="149415"/>
                  </a:lnTo>
                  <a:close/>
                </a:path>
                <a:path w="337184" h="468630">
                  <a:moveTo>
                    <a:pt x="336943" y="0"/>
                  </a:moveTo>
                  <a:lnTo>
                    <a:pt x="318897" y="0"/>
                  </a:lnTo>
                  <a:lnTo>
                    <a:pt x="318897" y="468312"/>
                  </a:lnTo>
                  <a:lnTo>
                    <a:pt x="336943" y="468312"/>
                  </a:lnTo>
                  <a:lnTo>
                    <a:pt x="336943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30221" y="1365899"/>
              <a:ext cx="424815" cy="424180"/>
            </a:xfrm>
            <a:custGeom>
              <a:avLst/>
              <a:gdLst/>
              <a:ahLst/>
              <a:cxnLst/>
              <a:rect l="l" t="t" r="r" b="b"/>
              <a:pathLst>
                <a:path w="424815" h="424180">
                  <a:moveTo>
                    <a:pt x="424254" y="0"/>
                  </a:moveTo>
                  <a:lnTo>
                    <a:pt x="0" y="0"/>
                  </a:lnTo>
                  <a:lnTo>
                    <a:pt x="0" y="424140"/>
                  </a:lnTo>
                  <a:lnTo>
                    <a:pt x="424254" y="424140"/>
                  </a:lnTo>
                  <a:lnTo>
                    <a:pt x="424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03246" y="1433706"/>
              <a:ext cx="111125" cy="320040"/>
            </a:xfrm>
            <a:custGeom>
              <a:avLst/>
              <a:gdLst/>
              <a:ahLst/>
              <a:cxnLst/>
              <a:rect l="l" t="t" r="r" b="b"/>
              <a:pathLst>
                <a:path w="111125" h="320039">
                  <a:moveTo>
                    <a:pt x="110767" y="0"/>
                  </a:moveTo>
                  <a:lnTo>
                    <a:pt x="0" y="0"/>
                  </a:lnTo>
                  <a:lnTo>
                    <a:pt x="0" y="319896"/>
                  </a:lnTo>
                  <a:lnTo>
                    <a:pt x="110767" y="319896"/>
                  </a:lnTo>
                  <a:lnTo>
                    <a:pt x="110767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08123" y="1343164"/>
              <a:ext cx="469265" cy="468630"/>
            </a:xfrm>
            <a:custGeom>
              <a:avLst/>
              <a:gdLst/>
              <a:ahLst/>
              <a:cxnLst/>
              <a:rect l="l" t="t" r="r" b="b"/>
              <a:pathLst>
                <a:path w="469265" h="468630">
                  <a:moveTo>
                    <a:pt x="46888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447040"/>
                  </a:lnTo>
                  <a:lnTo>
                    <a:pt x="0" y="468630"/>
                  </a:lnTo>
                  <a:lnTo>
                    <a:pt x="468884" y="468630"/>
                  </a:lnTo>
                  <a:lnTo>
                    <a:pt x="468884" y="447040"/>
                  </a:lnTo>
                  <a:lnTo>
                    <a:pt x="21971" y="447040"/>
                  </a:lnTo>
                  <a:lnTo>
                    <a:pt x="21971" y="22860"/>
                  </a:lnTo>
                  <a:lnTo>
                    <a:pt x="446405" y="22860"/>
                  </a:lnTo>
                  <a:lnTo>
                    <a:pt x="446405" y="446874"/>
                  </a:lnTo>
                  <a:lnTo>
                    <a:pt x="468884" y="446874"/>
                  </a:lnTo>
                  <a:lnTo>
                    <a:pt x="468884" y="22860"/>
                  </a:lnTo>
                  <a:lnTo>
                    <a:pt x="468884" y="22567"/>
                  </a:lnTo>
                  <a:lnTo>
                    <a:pt x="468884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7729" y="149328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4" h="169544">
                  <a:moveTo>
                    <a:pt x="169435" y="0"/>
                  </a:moveTo>
                  <a:lnTo>
                    <a:pt x="0" y="0"/>
                  </a:lnTo>
                  <a:lnTo>
                    <a:pt x="0" y="169391"/>
                  </a:lnTo>
                  <a:lnTo>
                    <a:pt x="169435" y="169391"/>
                  </a:lnTo>
                  <a:lnTo>
                    <a:pt x="16943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76626" y="1343769"/>
              <a:ext cx="18415" cy="468630"/>
            </a:xfrm>
            <a:custGeom>
              <a:avLst/>
              <a:gdLst/>
              <a:ahLst/>
              <a:cxnLst/>
              <a:rect l="l" t="t" r="r" b="b"/>
              <a:pathLst>
                <a:path w="18415" h="468630">
                  <a:moveTo>
                    <a:pt x="18057" y="0"/>
                  </a:moveTo>
                  <a:lnTo>
                    <a:pt x="0" y="0"/>
                  </a:lnTo>
                  <a:lnTo>
                    <a:pt x="0" y="468317"/>
                  </a:lnTo>
                  <a:lnTo>
                    <a:pt x="18057" y="468317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65013" y="6910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5">
                  <a:moveTo>
                    <a:pt x="161544" y="0"/>
                  </a:moveTo>
                  <a:lnTo>
                    <a:pt x="122287" y="4837"/>
                  </a:lnTo>
                  <a:lnTo>
                    <a:pt x="85391" y="19064"/>
                  </a:lnTo>
                  <a:lnTo>
                    <a:pt x="53002" y="41825"/>
                  </a:lnTo>
                  <a:lnTo>
                    <a:pt x="27178" y="71767"/>
                  </a:lnTo>
                  <a:lnTo>
                    <a:pt x="9459" y="107090"/>
                  </a:lnTo>
                  <a:lnTo>
                    <a:pt x="762" y="145656"/>
                  </a:lnTo>
                  <a:lnTo>
                    <a:pt x="0" y="161480"/>
                  </a:lnTo>
                  <a:lnTo>
                    <a:pt x="190" y="169414"/>
                  </a:lnTo>
                  <a:lnTo>
                    <a:pt x="6969" y="208362"/>
                  </a:lnTo>
                  <a:lnTo>
                    <a:pt x="22963" y="244497"/>
                  </a:lnTo>
                  <a:lnTo>
                    <a:pt x="47244" y="275666"/>
                  </a:lnTo>
                  <a:lnTo>
                    <a:pt x="78495" y="300005"/>
                  </a:lnTo>
                  <a:lnTo>
                    <a:pt x="114633" y="316020"/>
                  </a:lnTo>
                  <a:lnTo>
                    <a:pt x="153586" y="322778"/>
                  </a:lnTo>
                  <a:lnTo>
                    <a:pt x="161544" y="322973"/>
                  </a:lnTo>
                  <a:lnTo>
                    <a:pt x="169447" y="322778"/>
                  </a:lnTo>
                  <a:lnTo>
                    <a:pt x="208407" y="316020"/>
                  </a:lnTo>
                  <a:lnTo>
                    <a:pt x="244538" y="300005"/>
                  </a:lnTo>
                  <a:lnTo>
                    <a:pt x="275717" y="275666"/>
                  </a:lnTo>
                  <a:lnTo>
                    <a:pt x="300071" y="244497"/>
                  </a:lnTo>
                  <a:lnTo>
                    <a:pt x="316103" y="208362"/>
                  </a:lnTo>
                  <a:lnTo>
                    <a:pt x="322895" y="169414"/>
                  </a:lnTo>
                  <a:lnTo>
                    <a:pt x="323088" y="161480"/>
                  </a:lnTo>
                  <a:lnTo>
                    <a:pt x="322895" y="153548"/>
                  </a:lnTo>
                  <a:lnTo>
                    <a:pt x="316103" y="114609"/>
                  </a:lnTo>
                  <a:lnTo>
                    <a:pt x="300071" y="78470"/>
                  </a:lnTo>
                  <a:lnTo>
                    <a:pt x="275717" y="47294"/>
                  </a:lnTo>
                  <a:lnTo>
                    <a:pt x="244538" y="22968"/>
                  </a:lnTo>
                  <a:lnTo>
                    <a:pt x="208407" y="6948"/>
                  </a:lnTo>
                  <a:lnTo>
                    <a:pt x="169447" y="193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EBEBEB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06797" y="137401"/>
              <a:ext cx="239522" cy="23944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750282" y="257124"/>
              <a:ext cx="353060" cy="190500"/>
            </a:xfrm>
            <a:custGeom>
              <a:avLst/>
              <a:gdLst/>
              <a:ahLst/>
              <a:cxnLst/>
              <a:rect l="l" t="t" r="r" b="b"/>
              <a:pathLst>
                <a:path w="353059" h="190500">
                  <a:moveTo>
                    <a:pt x="352552" y="0"/>
                  </a:moveTo>
                  <a:lnTo>
                    <a:pt x="0" y="0"/>
                  </a:lnTo>
                  <a:lnTo>
                    <a:pt x="111506" y="190106"/>
                  </a:lnTo>
                  <a:lnTo>
                    <a:pt x="241046" y="190106"/>
                  </a:lnTo>
                  <a:lnTo>
                    <a:pt x="35255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31561" y="412877"/>
              <a:ext cx="190119" cy="983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0833" y="2212754"/>
              <a:ext cx="831342" cy="11290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80006" y="3337674"/>
              <a:ext cx="3458845" cy="8890"/>
            </a:xfrm>
            <a:custGeom>
              <a:avLst/>
              <a:gdLst/>
              <a:ahLst/>
              <a:cxnLst/>
              <a:rect l="l" t="t" r="r" b="b"/>
              <a:pathLst>
                <a:path w="3458844" h="8889">
                  <a:moveTo>
                    <a:pt x="1729232" y="0"/>
                  </a:moveTo>
                  <a:lnTo>
                    <a:pt x="864616" y="1422"/>
                  </a:lnTo>
                  <a:lnTo>
                    <a:pt x="432308" y="2171"/>
                  </a:lnTo>
                  <a:lnTo>
                    <a:pt x="0" y="4165"/>
                  </a:lnTo>
                  <a:lnTo>
                    <a:pt x="432308" y="6159"/>
                  </a:lnTo>
                  <a:lnTo>
                    <a:pt x="864616" y="6908"/>
                  </a:lnTo>
                  <a:lnTo>
                    <a:pt x="1729232" y="8318"/>
                  </a:lnTo>
                  <a:lnTo>
                    <a:pt x="2593721" y="6908"/>
                  </a:lnTo>
                  <a:lnTo>
                    <a:pt x="3026156" y="6159"/>
                  </a:lnTo>
                  <a:lnTo>
                    <a:pt x="3458337" y="4165"/>
                  </a:lnTo>
                  <a:lnTo>
                    <a:pt x="3026156" y="2171"/>
                  </a:lnTo>
                  <a:lnTo>
                    <a:pt x="2593721" y="1422"/>
                  </a:lnTo>
                  <a:lnTo>
                    <a:pt x="172923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339186" y="227673"/>
              <a:ext cx="2084070" cy="3114675"/>
            </a:xfrm>
            <a:custGeom>
              <a:avLst/>
              <a:gdLst/>
              <a:ahLst/>
              <a:cxnLst/>
              <a:rect l="l" t="t" r="r" b="b"/>
              <a:pathLst>
                <a:path w="2084069" h="3114675">
                  <a:moveTo>
                    <a:pt x="1983867" y="0"/>
                  </a:moveTo>
                  <a:lnTo>
                    <a:pt x="100203" y="0"/>
                  </a:lnTo>
                  <a:lnTo>
                    <a:pt x="93345" y="685"/>
                  </a:lnTo>
                  <a:lnTo>
                    <a:pt x="79502" y="3429"/>
                  </a:lnTo>
                  <a:lnTo>
                    <a:pt x="72771" y="5473"/>
                  </a:lnTo>
                  <a:lnTo>
                    <a:pt x="66294" y="8166"/>
                  </a:lnTo>
                  <a:lnTo>
                    <a:pt x="59690" y="10858"/>
                  </a:lnTo>
                  <a:lnTo>
                    <a:pt x="53594" y="14160"/>
                  </a:lnTo>
                  <a:lnTo>
                    <a:pt x="41910" y="21983"/>
                  </a:lnTo>
                  <a:lnTo>
                    <a:pt x="36449" y="26428"/>
                  </a:lnTo>
                  <a:lnTo>
                    <a:pt x="31496" y="31407"/>
                  </a:lnTo>
                  <a:lnTo>
                    <a:pt x="26416" y="36385"/>
                  </a:lnTo>
                  <a:lnTo>
                    <a:pt x="21971" y="41808"/>
                  </a:lnTo>
                  <a:lnTo>
                    <a:pt x="18161" y="47663"/>
                  </a:lnTo>
                  <a:lnTo>
                    <a:pt x="14224" y="53517"/>
                  </a:lnTo>
                  <a:lnTo>
                    <a:pt x="10922" y="59702"/>
                  </a:lnTo>
                  <a:lnTo>
                    <a:pt x="8255" y="66205"/>
                  </a:lnTo>
                  <a:lnTo>
                    <a:pt x="5461" y="72707"/>
                  </a:lnTo>
                  <a:lnTo>
                    <a:pt x="3429" y="79413"/>
                  </a:lnTo>
                  <a:lnTo>
                    <a:pt x="2159" y="86321"/>
                  </a:lnTo>
                  <a:lnTo>
                    <a:pt x="762" y="93230"/>
                  </a:lnTo>
                  <a:lnTo>
                    <a:pt x="0" y="100203"/>
                  </a:lnTo>
                  <a:lnTo>
                    <a:pt x="0" y="3013964"/>
                  </a:lnTo>
                  <a:lnTo>
                    <a:pt x="762" y="3020936"/>
                  </a:lnTo>
                  <a:lnTo>
                    <a:pt x="2159" y="3027845"/>
                  </a:lnTo>
                  <a:lnTo>
                    <a:pt x="3429" y="3034753"/>
                  </a:lnTo>
                  <a:lnTo>
                    <a:pt x="5461" y="3041459"/>
                  </a:lnTo>
                  <a:lnTo>
                    <a:pt x="8255" y="3047961"/>
                  </a:lnTo>
                  <a:lnTo>
                    <a:pt x="10922" y="3054477"/>
                  </a:lnTo>
                  <a:lnTo>
                    <a:pt x="14224" y="3060649"/>
                  </a:lnTo>
                  <a:lnTo>
                    <a:pt x="18161" y="3066503"/>
                  </a:lnTo>
                  <a:lnTo>
                    <a:pt x="21971" y="3072358"/>
                  </a:lnTo>
                  <a:lnTo>
                    <a:pt x="26416" y="3077781"/>
                  </a:lnTo>
                  <a:lnTo>
                    <a:pt x="31496" y="3082759"/>
                  </a:lnTo>
                  <a:lnTo>
                    <a:pt x="36449" y="3087738"/>
                  </a:lnTo>
                  <a:lnTo>
                    <a:pt x="41910" y="3092183"/>
                  </a:lnTo>
                  <a:lnTo>
                    <a:pt x="53594" y="3100006"/>
                  </a:lnTo>
                  <a:lnTo>
                    <a:pt x="59690" y="3103308"/>
                  </a:lnTo>
                  <a:lnTo>
                    <a:pt x="66294" y="3106000"/>
                  </a:lnTo>
                  <a:lnTo>
                    <a:pt x="72771" y="3108693"/>
                  </a:lnTo>
                  <a:lnTo>
                    <a:pt x="79502" y="3110725"/>
                  </a:lnTo>
                  <a:lnTo>
                    <a:pt x="93345" y="3113481"/>
                  </a:lnTo>
                  <a:lnTo>
                    <a:pt x="100203" y="3114167"/>
                  </a:lnTo>
                  <a:lnTo>
                    <a:pt x="1983867" y="3114167"/>
                  </a:lnTo>
                  <a:lnTo>
                    <a:pt x="1990852" y="3113481"/>
                  </a:lnTo>
                  <a:lnTo>
                    <a:pt x="1997710" y="3112096"/>
                  </a:lnTo>
                  <a:lnTo>
                    <a:pt x="2004695" y="3110725"/>
                  </a:lnTo>
                  <a:lnTo>
                    <a:pt x="2042287" y="3092183"/>
                  </a:lnTo>
                  <a:lnTo>
                    <a:pt x="2069973" y="3060649"/>
                  </a:lnTo>
                  <a:lnTo>
                    <a:pt x="2083435" y="3020936"/>
                  </a:lnTo>
                  <a:lnTo>
                    <a:pt x="2084070" y="3013964"/>
                  </a:lnTo>
                  <a:lnTo>
                    <a:pt x="2084070" y="107238"/>
                  </a:lnTo>
                  <a:lnTo>
                    <a:pt x="2084070" y="100203"/>
                  </a:lnTo>
                  <a:lnTo>
                    <a:pt x="2073275" y="59702"/>
                  </a:lnTo>
                  <a:lnTo>
                    <a:pt x="2047748" y="26428"/>
                  </a:lnTo>
                  <a:lnTo>
                    <a:pt x="2011426" y="5473"/>
                  </a:lnTo>
                  <a:lnTo>
                    <a:pt x="1990852" y="685"/>
                  </a:lnTo>
                  <a:lnTo>
                    <a:pt x="1983867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429483" y="511124"/>
              <a:ext cx="1906270" cy="2614930"/>
            </a:xfrm>
            <a:custGeom>
              <a:avLst/>
              <a:gdLst/>
              <a:ahLst/>
              <a:cxnLst/>
              <a:rect l="l" t="t" r="r" b="b"/>
              <a:pathLst>
                <a:path w="1906269" h="2614930">
                  <a:moveTo>
                    <a:pt x="0" y="2614650"/>
                  </a:moveTo>
                  <a:lnTo>
                    <a:pt x="1905812" y="2614650"/>
                  </a:lnTo>
                  <a:lnTo>
                    <a:pt x="1905812" y="0"/>
                  </a:lnTo>
                  <a:lnTo>
                    <a:pt x="0" y="0"/>
                  </a:lnTo>
                  <a:lnTo>
                    <a:pt x="0" y="2614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54400" y="337997"/>
              <a:ext cx="454025" cy="32384"/>
            </a:xfrm>
            <a:custGeom>
              <a:avLst/>
              <a:gdLst/>
              <a:ahLst/>
              <a:cxnLst/>
              <a:rect l="l" t="t" r="r" b="b"/>
              <a:pathLst>
                <a:path w="454025" h="32385">
                  <a:moveTo>
                    <a:pt x="446024" y="0"/>
                  </a:moveTo>
                  <a:lnTo>
                    <a:pt x="7620" y="0"/>
                  </a:lnTo>
                  <a:lnTo>
                    <a:pt x="5080" y="1016"/>
                  </a:lnTo>
                  <a:lnTo>
                    <a:pt x="1016" y="5080"/>
                  </a:lnTo>
                  <a:lnTo>
                    <a:pt x="0" y="7518"/>
                  </a:lnTo>
                  <a:lnTo>
                    <a:pt x="0" y="24828"/>
                  </a:lnTo>
                  <a:lnTo>
                    <a:pt x="1016" y="27279"/>
                  </a:lnTo>
                  <a:lnTo>
                    <a:pt x="5080" y="31343"/>
                  </a:lnTo>
                  <a:lnTo>
                    <a:pt x="7620" y="32359"/>
                  </a:lnTo>
                  <a:lnTo>
                    <a:pt x="446024" y="32359"/>
                  </a:lnTo>
                  <a:lnTo>
                    <a:pt x="448564" y="31343"/>
                  </a:lnTo>
                  <a:lnTo>
                    <a:pt x="452628" y="27279"/>
                  </a:lnTo>
                  <a:lnTo>
                    <a:pt x="453644" y="24828"/>
                  </a:lnTo>
                  <a:lnTo>
                    <a:pt x="453644" y="10401"/>
                  </a:lnTo>
                  <a:lnTo>
                    <a:pt x="453644" y="7518"/>
                  </a:lnTo>
                  <a:lnTo>
                    <a:pt x="452628" y="5080"/>
                  </a:lnTo>
                  <a:lnTo>
                    <a:pt x="448564" y="1016"/>
                  </a:lnTo>
                  <a:lnTo>
                    <a:pt x="44602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22548" y="3172447"/>
              <a:ext cx="117348" cy="11730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429483" y="445649"/>
              <a:ext cx="1906270" cy="66040"/>
            </a:xfrm>
            <a:custGeom>
              <a:avLst/>
              <a:gdLst/>
              <a:ahLst/>
              <a:cxnLst/>
              <a:rect l="l" t="t" r="r" b="b"/>
              <a:pathLst>
                <a:path w="1906269" h="66040">
                  <a:moveTo>
                    <a:pt x="1905812" y="0"/>
                  </a:moveTo>
                  <a:lnTo>
                    <a:pt x="0" y="0"/>
                  </a:lnTo>
                  <a:lnTo>
                    <a:pt x="0" y="65474"/>
                  </a:lnTo>
                  <a:lnTo>
                    <a:pt x="1905812" y="65474"/>
                  </a:lnTo>
                  <a:lnTo>
                    <a:pt x="190581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60599" y="46461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40">
                  <a:moveTo>
                    <a:pt x="15621" y="0"/>
                  </a:moveTo>
                  <a:lnTo>
                    <a:pt x="11938" y="0"/>
                  </a:lnTo>
                  <a:lnTo>
                    <a:pt x="10160" y="355"/>
                  </a:lnTo>
                  <a:lnTo>
                    <a:pt x="1143" y="8470"/>
                  </a:lnTo>
                  <a:lnTo>
                    <a:pt x="381" y="10160"/>
                  </a:lnTo>
                  <a:lnTo>
                    <a:pt x="0" y="11912"/>
                  </a:lnTo>
                  <a:lnTo>
                    <a:pt x="0" y="15544"/>
                  </a:lnTo>
                  <a:lnTo>
                    <a:pt x="381" y="17297"/>
                  </a:lnTo>
                  <a:lnTo>
                    <a:pt x="1143" y="18986"/>
                  </a:lnTo>
                  <a:lnTo>
                    <a:pt x="1778" y="20662"/>
                  </a:lnTo>
                  <a:lnTo>
                    <a:pt x="11938" y="27457"/>
                  </a:lnTo>
                  <a:lnTo>
                    <a:pt x="15621" y="27457"/>
                  </a:lnTo>
                  <a:lnTo>
                    <a:pt x="26416" y="18986"/>
                  </a:lnTo>
                  <a:lnTo>
                    <a:pt x="27178" y="17297"/>
                  </a:lnTo>
                  <a:lnTo>
                    <a:pt x="27559" y="15544"/>
                  </a:lnTo>
                  <a:lnTo>
                    <a:pt x="27559" y="13728"/>
                  </a:lnTo>
                  <a:lnTo>
                    <a:pt x="27559" y="11912"/>
                  </a:lnTo>
                  <a:lnTo>
                    <a:pt x="27178" y="10160"/>
                  </a:lnTo>
                  <a:lnTo>
                    <a:pt x="26416" y="8470"/>
                  </a:lnTo>
                  <a:lnTo>
                    <a:pt x="25781" y="6794"/>
                  </a:lnTo>
                  <a:lnTo>
                    <a:pt x="24765" y="5308"/>
                  </a:lnTo>
                  <a:lnTo>
                    <a:pt x="22225" y="2730"/>
                  </a:lnTo>
                  <a:lnTo>
                    <a:pt x="20701" y="1739"/>
                  </a:lnTo>
                  <a:lnTo>
                    <a:pt x="17399" y="35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516352" y="46461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40">
                  <a:moveTo>
                    <a:pt x="15621" y="0"/>
                  </a:moveTo>
                  <a:lnTo>
                    <a:pt x="11938" y="0"/>
                  </a:lnTo>
                  <a:lnTo>
                    <a:pt x="10160" y="355"/>
                  </a:lnTo>
                  <a:lnTo>
                    <a:pt x="1143" y="8470"/>
                  </a:lnTo>
                  <a:lnTo>
                    <a:pt x="381" y="10160"/>
                  </a:lnTo>
                  <a:lnTo>
                    <a:pt x="0" y="11912"/>
                  </a:lnTo>
                  <a:lnTo>
                    <a:pt x="0" y="15544"/>
                  </a:lnTo>
                  <a:lnTo>
                    <a:pt x="381" y="17297"/>
                  </a:lnTo>
                  <a:lnTo>
                    <a:pt x="1143" y="18986"/>
                  </a:lnTo>
                  <a:lnTo>
                    <a:pt x="1778" y="20662"/>
                  </a:lnTo>
                  <a:lnTo>
                    <a:pt x="11938" y="27457"/>
                  </a:lnTo>
                  <a:lnTo>
                    <a:pt x="15621" y="27457"/>
                  </a:lnTo>
                  <a:lnTo>
                    <a:pt x="26416" y="18986"/>
                  </a:lnTo>
                  <a:lnTo>
                    <a:pt x="27178" y="17297"/>
                  </a:lnTo>
                  <a:lnTo>
                    <a:pt x="27559" y="15544"/>
                  </a:lnTo>
                  <a:lnTo>
                    <a:pt x="27559" y="13728"/>
                  </a:lnTo>
                  <a:lnTo>
                    <a:pt x="27559" y="11912"/>
                  </a:lnTo>
                  <a:lnTo>
                    <a:pt x="27178" y="10160"/>
                  </a:lnTo>
                  <a:lnTo>
                    <a:pt x="26416" y="8470"/>
                  </a:lnTo>
                  <a:lnTo>
                    <a:pt x="25781" y="6794"/>
                  </a:lnTo>
                  <a:lnTo>
                    <a:pt x="24765" y="5308"/>
                  </a:lnTo>
                  <a:lnTo>
                    <a:pt x="22225" y="2730"/>
                  </a:lnTo>
                  <a:lnTo>
                    <a:pt x="20701" y="1739"/>
                  </a:lnTo>
                  <a:lnTo>
                    <a:pt x="17399" y="35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72867" y="46461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40">
                  <a:moveTo>
                    <a:pt x="15494" y="0"/>
                  </a:moveTo>
                  <a:lnTo>
                    <a:pt x="11811" y="0"/>
                  </a:lnTo>
                  <a:lnTo>
                    <a:pt x="10160" y="355"/>
                  </a:lnTo>
                  <a:lnTo>
                    <a:pt x="1016" y="8470"/>
                  </a:lnTo>
                  <a:lnTo>
                    <a:pt x="254" y="10160"/>
                  </a:lnTo>
                  <a:lnTo>
                    <a:pt x="0" y="11912"/>
                  </a:lnTo>
                  <a:lnTo>
                    <a:pt x="0" y="15544"/>
                  </a:lnTo>
                  <a:lnTo>
                    <a:pt x="254" y="17297"/>
                  </a:lnTo>
                  <a:lnTo>
                    <a:pt x="1016" y="18986"/>
                  </a:lnTo>
                  <a:lnTo>
                    <a:pt x="1651" y="20662"/>
                  </a:lnTo>
                  <a:lnTo>
                    <a:pt x="11811" y="27457"/>
                  </a:lnTo>
                  <a:lnTo>
                    <a:pt x="15494" y="27457"/>
                  </a:lnTo>
                  <a:lnTo>
                    <a:pt x="27432" y="15544"/>
                  </a:lnTo>
                  <a:lnTo>
                    <a:pt x="27432" y="13728"/>
                  </a:lnTo>
                  <a:lnTo>
                    <a:pt x="27432" y="11912"/>
                  </a:lnTo>
                  <a:lnTo>
                    <a:pt x="17272" y="355"/>
                  </a:lnTo>
                  <a:lnTo>
                    <a:pt x="15494" y="0"/>
                  </a:lnTo>
                  <a:close/>
                </a:path>
              </a:pathLst>
            </a:custGeom>
            <a:solidFill>
              <a:srgbClr val="FFC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88285" y="2506713"/>
              <a:ext cx="788670" cy="36195"/>
            </a:xfrm>
            <a:custGeom>
              <a:avLst/>
              <a:gdLst/>
              <a:ahLst/>
              <a:cxnLst/>
              <a:rect l="l" t="t" r="r" b="b"/>
              <a:pathLst>
                <a:path w="788669" h="36194">
                  <a:moveTo>
                    <a:pt x="763143" y="0"/>
                  </a:moveTo>
                  <a:lnTo>
                    <a:pt x="25400" y="0"/>
                  </a:lnTo>
                  <a:lnTo>
                    <a:pt x="25400" y="6565"/>
                  </a:lnTo>
                  <a:lnTo>
                    <a:pt x="763143" y="6565"/>
                  </a:lnTo>
                  <a:lnTo>
                    <a:pt x="763143" y="0"/>
                  </a:lnTo>
                  <a:close/>
                </a:path>
                <a:path w="788669" h="36194">
                  <a:moveTo>
                    <a:pt x="788416" y="29527"/>
                  </a:moveTo>
                  <a:lnTo>
                    <a:pt x="0" y="29527"/>
                  </a:lnTo>
                  <a:lnTo>
                    <a:pt x="0" y="36093"/>
                  </a:lnTo>
                  <a:lnTo>
                    <a:pt x="788416" y="36093"/>
                  </a:lnTo>
                  <a:lnTo>
                    <a:pt x="788416" y="29527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58237" y="696747"/>
              <a:ext cx="1049020" cy="43815"/>
            </a:xfrm>
            <a:custGeom>
              <a:avLst/>
              <a:gdLst/>
              <a:ahLst/>
              <a:cxnLst/>
              <a:rect l="l" t="t" r="r" b="b"/>
              <a:pathLst>
                <a:path w="1049019" h="43815">
                  <a:moveTo>
                    <a:pt x="968908" y="35610"/>
                  </a:moveTo>
                  <a:lnTo>
                    <a:pt x="79629" y="35610"/>
                  </a:lnTo>
                  <a:lnTo>
                    <a:pt x="79629" y="43510"/>
                  </a:lnTo>
                  <a:lnTo>
                    <a:pt x="968908" y="43510"/>
                  </a:lnTo>
                  <a:lnTo>
                    <a:pt x="968908" y="35610"/>
                  </a:lnTo>
                  <a:close/>
                </a:path>
                <a:path w="1049019" h="43815">
                  <a:moveTo>
                    <a:pt x="1048562" y="0"/>
                  </a:moveTo>
                  <a:lnTo>
                    <a:pt x="0" y="0"/>
                  </a:lnTo>
                  <a:lnTo>
                    <a:pt x="0" y="7899"/>
                  </a:lnTo>
                  <a:lnTo>
                    <a:pt x="1048562" y="7899"/>
                  </a:lnTo>
                  <a:lnTo>
                    <a:pt x="1048562" y="0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99663" y="195234"/>
              <a:ext cx="2647440" cy="31802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1182" y="2204177"/>
              <a:ext cx="14154150" cy="7286625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4652" rIns="0" bIns="0" rtlCol="0">
            <a:spAutoFit/>
          </a:bodyPr>
          <a:lstStyle/>
          <a:p>
            <a:pPr marL="6638925">
              <a:lnSpc>
                <a:spcPct val="100000"/>
              </a:lnSpc>
              <a:spcBef>
                <a:spcPts val="125"/>
              </a:spcBef>
            </a:pPr>
            <a:r>
              <a:rPr sz="4400" b="0" spc="204" dirty="0">
                <a:latin typeface="Cambria"/>
                <a:cs typeface="Cambria"/>
              </a:rPr>
              <a:t>Web</a:t>
            </a:r>
            <a:r>
              <a:rPr sz="4400" b="0" spc="165" dirty="0">
                <a:latin typeface="Cambria"/>
                <a:cs typeface="Cambria"/>
              </a:rPr>
              <a:t> </a:t>
            </a:r>
            <a:r>
              <a:rPr sz="4400" b="0" spc="95" dirty="0">
                <a:latin typeface="Cambria"/>
                <a:cs typeface="Cambria"/>
              </a:rPr>
              <a:t>Page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87555" y="1492509"/>
            <a:ext cx="5941060" cy="95885"/>
          </a:xfrm>
          <a:custGeom>
            <a:avLst/>
            <a:gdLst/>
            <a:ahLst/>
            <a:cxnLst/>
            <a:rect l="l" t="t" r="r" b="b"/>
            <a:pathLst>
              <a:path w="5941059" h="95884">
                <a:moveTo>
                  <a:pt x="5940742" y="0"/>
                </a:moveTo>
                <a:lnTo>
                  <a:pt x="0" y="0"/>
                </a:lnTo>
                <a:lnTo>
                  <a:pt x="0" y="95359"/>
                </a:lnTo>
                <a:lnTo>
                  <a:pt x="5940742" y="95359"/>
                </a:lnTo>
                <a:lnTo>
                  <a:pt x="594074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931770" y="2014499"/>
            <a:ext cx="227330" cy="101003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4808834" y="0"/>
            <a:ext cx="473075" cy="511809"/>
            <a:chOff x="14808834" y="0"/>
            <a:chExt cx="473075" cy="511809"/>
          </a:xfrm>
        </p:grpSpPr>
        <p:sp>
          <p:nvSpPr>
            <p:cNvPr id="40" name="object 40"/>
            <p:cNvSpPr/>
            <p:nvPr/>
          </p:nvSpPr>
          <p:spPr>
            <a:xfrm>
              <a:off x="14808822" y="12"/>
              <a:ext cx="473075" cy="187325"/>
            </a:xfrm>
            <a:custGeom>
              <a:avLst/>
              <a:gdLst/>
              <a:ahLst/>
              <a:cxnLst/>
              <a:rect l="l" t="t" r="r" b="b"/>
              <a:pathLst>
                <a:path w="473075" h="187325">
                  <a:moveTo>
                    <a:pt x="226822" y="65608"/>
                  </a:moveTo>
                  <a:lnTo>
                    <a:pt x="226809" y="61455"/>
                  </a:lnTo>
                  <a:lnTo>
                    <a:pt x="226682" y="31165"/>
                  </a:lnTo>
                  <a:lnTo>
                    <a:pt x="226631" y="18605"/>
                  </a:lnTo>
                  <a:lnTo>
                    <a:pt x="226555" y="0"/>
                  </a:lnTo>
                  <a:lnTo>
                    <a:pt x="219036" y="0"/>
                  </a:lnTo>
                  <a:lnTo>
                    <a:pt x="218948" y="61468"/>
                  </a:lnTo>
                  <a:lnTo>
                    <a:pt x="5016" y="63347"/>
                  </a:lnTo>
                  <a:lnTo>
                    <a:pt x="4800" y="54165"/>
                  </a:lnTo>
                  <a:lnTo>
                    <a:pt x="4419" y="42697"/>
                  </a:lnTo>
                  <a:lnTo>
                    <a:pt x="4089" y="31165"/>
                  </a:lnTo>
                  <a:lnTo>
                    <a:pt x="3937" y="19596"/>
                  </a:lnTo>
                  <a:lnTo>
                    <a:pt x="3416" y="0"/>
                  </a:lnTo>
                  <a:lnTo>
                    <a:pt x="1765" y="0"/>
                  </a:lnTo>
                  <a:lnTo>
                    <a:pt x="1143" y="18605"/>
                  </a:lnTo>
                  <a:lnTo>
                    <a:pt x="812" y="30289"/>
                  </a:lnTo>
                  <a:lnTo>
                    <a:pt x="431" y="42011"/>
                  </a:lnTo>
                  <a:lnTo>
                    <a:pt x="127" y="53771"/>
                  </a:lnTo>
                  <a:lnTo>
                    <a:pt x="0" y="67602"/>
                  </a:lnTo>
                  <a:lnTo>
                    <a:pt x="2286" y="67602"/>
                  </a:lnTo>
                  <a:lnTo>
                    <a:pt x="222504" y="70091"/>
                  </a:lnTo>
                  <a:lnTo>
                    <a:pt x="226822" y="70091"/>
                  </a:lnTo>
                  <a:lnTo>
                    <a:pt x="226822" y="65608"/>
                  </a:lnTo>
                  <a:close/>
                </a:path>
                <a:path w="473075" h="187325">
                  <a:moveTo>
                    <a:pt x="349770" y="183070"/>
                  </a:moveTo>
                  <a:lnTo>
                    <a:pt x="349745" y="178854"/>
                  </a:lnTo>
                  <a:lnTo>
                    <a:pt x="349275" y="93637"/>
                  </a:lnTo>
                  <a:lnTo>
                    <a:pt x="349262" y="86220"/>
                  </a:lnTo>
                  <a:lnTo>
                    <a:pt x="345706" y="86220"/>
                  </a:lnTo>
                  <a:lnTo>
                    <a:pt x="321513" y="86639"/>
                  </a:lnTo>
                  <a:lnTo>
                    <a:pt x="289953" y="86639"/>
                  </a:lnTo>
                  <a:lnTo>
                    <a:pt x="121666" y="89966"/>
                  </a:lnTo>
                  <a:lnTo>
                    <a:pt x="128866" y="89966"/>
                  </a:lnTo>
                  <a:lnTo>
                    <a:pt x="304761" y="93433"/>
                  </a:lnTo>
                  <a:lnTo>
                    <a:pt x="324129" y="93637"/>
                  </a:lnTo>
                  <a:lnTo>
                    <a:pt x="341871" y="93637"/>
                  </a:lnTo>
                  <a:lnTo>
                    <a:pt x="341884" y="89966"/>
                  </a:lnTo>
                  <a:lnTo>
                    <a:pt x="341871" y="93637"/>
                  </a:lnTo>
                  <a:lnTo>
                    <a:pt x="341706" y="136067"/>
                  </a:lnTo>
                  <a:lnTo>
                    <a:pt x="341604" y="159473"/>
                  </a:lnTo>
                  <a:lnTo>
                    <a:pt x="341515" y="178866"/>
                  </a:lnTo>
                  <a:lnTo>
                    <a:pt x="127457" y="180721"/>
                  </a:lnTo>
                  <a:lnTo>
                    <a:pt x="127304" y="171551"/>
                  </a:lnTo>
                  <a:lnTo>
                    <a:pt x="126644" y="148564"/>
                  </a:lnTo>
                  <a:lnTo>
                    <a:pt x="126504" y="136982"/>
                  </a:lnTo>
                  <a:lnTo>
                    <a:pt x="125323" y="93637"/>
                  </a:lnTo>
                  <a:lnTo>
                    <a:pt x="125285" y="92214"/>
                  </a:lnTo>
                  <a:lnTo>
                    <a:pt x="125171" y="93129"/>
                  </a:lnTo>
                  <a:lnTo>
                    <a:pt x="124345" y="136067"/>
                  </a:lnTo>
                  <a:lnTo>
                    <a:pt x="124002" y="147751"/>
                  </a:lnTo>
                  <a:lnTo>
                    <a:pt x="123621" y="159473"/>
                  </a:lnTo>
                  <a:lnTo>
                    <a:pt x="123317" y="171246"/>
                  </a:lnTo>
                  <a:lnTo>
                    <a:pt x="123202" y="185318"/>
                  </a:lnTo>
                  <a:lnTo>
                    <a:pt x="345706" y="187223"/>
                  </a:lnTo>
                  <a:lnTo>
                    <a:pt x="349770" y="187223"/>
                  </a:lnTo>
                  <a:lnTo>
                    <a:pt x="349770" y="183070"/>
                  </a:lnTo>
                  <a:close/>
                </a:path>
                <a:path w="473075" h="187325">
                  <a:moveTo>
                    <a:pt x="472694" y="65608"/>
                  </a:moveTo>
                  <a:lnTo>
                    <a:pt x="472681" y="61455"/>
                  </a:lnTo>
                  <a:lnTo>
                    <a:pt x="472567" y="42011"/>
                  </a:lnTo>
                  <a:lnTo>
                    <a:pt x="472452" y="19596"/>
                  </a:lnTo>
                  <a:lnTo>
                    <a:pt x="472338" y="0"/>
                  </a:lnTo>
                  <a:lnTo>
                    <a:pt x="464566" y="0"/>
                  </a:lnTo>
                  <a:lnTo>
                    <a:pt x="464566" y="61455"/>
                  </a:lnTo>
                  <a:lnTo>
                    <a:pt x="250393" y="63347"/>
                  </a:lnTo>
                  <a:lnTo>
                    <a:pt x="250215" y="54165"/>
                  </a:lnTo>
                  <a:lnTo>
                    <a:pt x="249466" y="31165"/>
                  </a:lnTo>
                  <a:lnTo>
                    <a:pt x="249301" y="19596"/>
                  </a:lnTo>
                  <a:lnTo>
                    <a:pt x="248831" y="0"/>
                  </a:lnTo>
                  <a:lnTo>
                    <a:pt x="247408" y="0"/>
                  </a:lnTo>
                  <a:lnTo>
                    <a:pt x="246888" y="18605"/>
                  </a:lnTo>
                  <a:lnTo>
                    <a:pt x="246621" y="30289"/>
                  </a:lnTo>
                  <a:lnTo>
                    <a:pt x="246291" y="42011"/>
                  </a:lnTo>
                  <a:lnTo>
                    <a:pt x="245999" y="53771"/>
                  </a:lnTo>
                  <a:lnTo>
                    <a:pt x="245872" y="67602"/>
                  </a:lnTo>
                  <a:lnTo>
                    <a:pt x="468757" y="69684"/>
                  </a:lnTo>
                  <a:lnTo>
                    <a:pt x="472694" y="69684"/>
                  </a:lnTo>
                  <a:lnTo>
                    <a:pt x="472694" y="656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930374" y="69100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5">
                  <a:moveTo>
                    <a:pt x="161544" y="0"/>
                  </a:moveTo>
                  <a:lnTo>
                    <a:pt x="122287" y="4837"/>
                  </a:lnTo>
                  <a:lnTo>
                    <a:pt x="85391" y="19064"/>
                  </a:lnTo>
                  <a:lnTo>
                    <a:pt x="53002" y="41825"/>
                  </a:lnTo>
                  <a:lnTo>
                    <a:pt x="27178" y="71767"/>
                  </a:lnTo>
                  <a:lnTo>
                    <a:pt x="9459" y="107090"/>
                  </a:lnTo>
                  <a:lnTo>
                    <a:pt x="762" y="145656"/>
                  </a:lnTo>
                  <a:lnTo>
                    <a:pt x="0" y="161480"/>
                  </a:lnTo>
                  <a:lnTo>
                    <a:pt x="190" y="169414"/>
                  </a:lnTo>
                  <a:lnTo>
                    <a:pt x="6969" y="208362"/>
                  </a:lnTo>
                  <a:lnTo>
                    <a:pt x="22963" y="244497"/>
                  </a:lnTo>
                  <a:lnTo>
                    <a:pt x="47244" y="275666"/>
                  </a:lnTo>
                  <a:lnTo>
                    <a:pt x="78495" y="300005"/>
                  </a:lnTo>
                  <a:lnTo>
                    <a:pt x="114633" y="316020"/>
                  </a:lnTo>
                  <a:lnTo>
                    <a:pt x="153586" y="322778"/>
                  </a:lnTo>
                  <a:lnTo>
                    <a:pt x="161544" y="322973"/>
                  </a:lnTo>
                  <a:lnTo>
                    <a:pt x="169447" y="322778"/>
                  </a:lnTo>
                  <a:lnTo>
                    <a:pt x="208407" y="316020"/>
                  </a:lnTo>
                  <a:lnTo>
                    <a:pt x="244538" y="300005"/>
                  </a:lnTo>
                  <a:lnTo>
                    <a:pt x="275717" y="275666"/>
                  </a:lnTo>
                  <a:lnTo>
                    <a:pt x="300071" y="244497"/>
                  </a:lnTo>
                  <a:lnTo>
                    <a:pt x="316103" y="208362"/>
                  </a:lnTo>
                  <a:lnTo>
                    <a:pt x="322895" y="169414"/>
                  </a:lnTo>
                  <a:lnTo>
                    <a:pt x="323088" y="161480"/>
                  </a:lnTo>
                  <a:lnTo>
                    <a:pt x="322895" y="153548"/>
                  </a:lnTo>
                  <a:lnTo>
                    <a:pt x="316103" y="114609"/>
                  </a:lnTo>
                  <a:lnTo>
                    <a:pt x="300071" y="78470"/>
                  </a:lnTo>
                  <a:lnTo>
                    <a:pt x="275717" y="47294"/>
                  </a:lnTo>
                  <a:lnTo>
                    <a:pt x="244538" y="22968"/>
                  </a:lnTo>
                  <a:lnTo>
                    <a:pt x="208407" y="6948"/>
                  </a:lnTo>
                  <a:lnTo>
                    <a:pt x="169447" y="193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EBEBEB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2157" y="137401"/>
              <a:ext cx="239522" cy="23944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4915515" y="257124"/>
              <a:ext cx="353060" cy="190500"/>
            </a:xfrm>
            <a:custGeom>
              <a:avLst/>
              <a:gdLst/>
              <a:ahLst/>
              <a:cxnLst/>
              <a:rect l="l" t="t" r="r" b="b"/>
              <a:pathLst>
                <a:path w="353059" h="190500">
                  <a:moveTo>
                    <a:pt x="352679" y="0"/>
                  </a:moveTo>
                  <a:lnTo>
                    <a:pt x="0" y="0"/>
                  </a:lnTo>
                  <a:lnTo>
                    <a:pt x="111633" y="190106"/>
                  </a:lnTo>
                  <a:lnTo>
                    <a:pt x="241173" y="190106"/>
                  </a:lnTo>
                  <a:lnTo>
                    <a:pt x="35267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96795" y="412877"/>
              <a:ext cx="190119" cy="98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800" rIns="0" bIns="0" rtlCol="0">
            <a:spAutoFit/>
          </a:bodyPr>
          <a:lstStyle/>
          <a:p>
            <a:pPr marL="3410585">
              <a:lnSpc>
                <a:spcPct val="100000"/>
              </a:lnSpc>
              <a:spcBef>
                <a:spcPts val="110"/>
              </a:spcBef>
            </a:pPr>
            <a:r>
              <a:rPr spc="110" dirty="0"/>
              <a:t>Challenges</a:t>
            </a:r>
            <a:r>
              <a:rPr spc="155" dirty="0"/>
              <a:t> </a:t>
            </a:r>
            <a:r>
              <a:rPr spc="560" dirty="0"/>
              <a:t>&amp;</a:t>
            </a:r>
            <a:r>
              <a:rPr spc="160" dirty="0"/>
              <a:t> </a:t>
            </a:r>
            <a:r>
              <a:rPr spc="145" dirty="0"/>
              <a:t>Difficulties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644" y="2174544"/>
            <a:ext cx="16913860" cy="754443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206500" algn="l"/>
                <a:tab pos="3226435" algn="l"/>
                <a:tab pos="4564380" algn="l"/>
                <a:tab pos="5868670" algn="l"/>
                <a:tab pos="6889115" algn="l"/>
                <a:tab pos="7987665" algn="l"/>
                <a:tab pos="8423275" algn="l"/>
                <a:tab pos="9359900" algn="l"/>
                <a:tab pos="10927080" algn="l"/>
                <a:tab pos="12813030" algn="l"/>
                <a:tab pos="13248640" algn="l"/>
                <a:tab pos="14786610" algn="l"/>
              </a:tabLst>
            </a:pPr>
            <a:r>
              <a:rPr sz="3500" b="1" spc="5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b="1" spc="-10" dirty="0">
                <a:solidFill>
                  <a:srgbClr val="FFFFFF"/>
                </a:solidFill>
                <a:latin typeface="Cambria"/>
                <a:cs typeface="Cambria"/>
              </a:rPr>
              <a:t>Sparsity</a:t>
            </a:r>
            <a:r>
              <a:rPr sz="3500" spc="-1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50" dirty="0">
                <a:solidFill>
                  <a:srgbClr val="FFFFFF"/>
                </a:solidFill>
                <a:latin typeface="Cambria"/>
                <a:cs typeface="Cambria"/>
              </a:rPr>
              <a:t>Many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55" dirty="0">
                <a:solidFill>
                  <a:srgbClr val="FFFFFF"/>
                </a:solidFill>
                <a:latin typeface="Cambria"/>
                <a:cs typeface="Cambria"/>
              </a:rPr>
              <a:t>rate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25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3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50" dirty="0">
                <a:solidFill>
                  <a:srgbClr val="FFFFFF"/>
                </a:solidFill>
                <a:latin typeface="Cambria"/>
                <a:cs typeface="Cambria"/>
              </a:rPr>
              <a:t>books,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00" dirty="0">
                <a:solidFill>
                  <a:srgbClr val="FFFFFF"/>
                </a:solidFill>
                <a:latin typeface="Cambria"/>
                <a:cs typeface="Cambria"/>
              </a:rPr>
              <a:t>creating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3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sparse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75" dirty="0">
                <a:solidFill>
                  <a:srgbClr val="FFFFFF"/>
                </a:solidFill>
                <a:latin typeface="Cambria"/>
                <a:cs typeface="Cambria"/>
              </a:rPr>
              <a:t>user-</a:t>
            </a:r>
            <a:r>
              <a:rPr sz="3500" spc="220" dirty="0">
                <a:solidFill>
                  <a:srgbClr val="FFFFFF"/>
                </a:solidFill>
                <a:latin typeface="Cambria"/>
                <a:cs typeface="Cambria"/>
              </a:rPr>
              <a:t>book </a:t>
            </a:r>
            <a:r>
              <a:rPr sz="3500" spc="165" dirty="0">
                <a:solidFill>
                  <a:srgbClr val="FFFFFF"/>
                </a:solidFill>
                <a:latin typeface="Cambria"/>
                <a:cs typeface="Cambria"/>
              </a:rPr>
              <a:t>matrix,</a:t>
            </a:r>
            <a:r>
              <a:rPr sz="35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45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Cambria"/>
                <a:cs typeface="Cambria"/>
              </a:rPr>
              <a:t>limits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Cambria"/>
                <a:cs typeface="Cambria"/>
              </a:rPr>
              <a:t>performance.</a:t>
            </a:r>
            <a:endParaRPr sz="35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500" dirty="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</a:pPr>
            <a:r>
              <a:rPr sz="3500" b="1" spc="175" dirty="0">
                <a:solidFill>
                  <a:srgbClr val="FFFFFF"/>
                </a:solidFill>
                <a:latin typeface="Cambria"/>
                <a:cs typeface="Cambria"/>
              </a:rPr>
              <a:t>Cold</a:t>
            </a:r>
            <a:r>
              <a:rPr sz="3500" b="1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Start</a:t>
            </a:r>
            <a:r>
              <a:rPr sz="3500" b="1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Problem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35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95" dirty="0">
                <a:solidFill>
                  <a:srgbClr val="FFFFFF"/>
                </a:solidFill>
                <a:latin typeface="Cambria"/>
                <a:cs typeface="Cambria"/>
              </a:rPr>
              <a:t>Difficult</a:t>
            </a:r>
            <a:r>
              <a:rPr sz="35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3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35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215" dirty="0">
                <a:solidFill>
                  <a:srgbClr val="FFFFFF"/>
                </a:solidFill>
                <a:latin typeface="Cambria"/>
                <a:cs typeface="Cambria"/>
              </a:rPr>
              <a:t>recommend</a:t>
            </a:r>
            <a:r>
              <a:rPr sz="35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35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new</a:t>
            </a:r>
            <a:r>
              <a:rPr sz="35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r>
              <a:rPr sz="35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350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new</a:t>
            </a:r>
            <a:r>
              <a:rPr sz="35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Cambria"/>
                <a:cs typeface="Cambria"/>
              </a:rPr>
              <a:t>books</a:t>
            </a:r>
            <a:r>
              <a:rPr sz="350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35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Cambria"/>
                <a:cs typeface="Cambria"/>
              </a:rPr>
              <a:t>no </a:t>
            </a:r>
            <a:r>
              <a:rPr sz="3500" spc="105" dirty="0">
                <a:solidFill>
                  <a:srgbClr val="FFFFFF"/>
                </a:solidFill>
                <a:latin typeface="Cambria"/>
                <a:cs typeface="Cambria"/>
              </a:rPr>
              <a:t>prior</a:t>
            </a:r>
            <a:r>
              <a:rPr sz="35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ratings.</a:t>
            </a:r>
            <a:endParaRPr sz="35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3500" dirty="0">
              <a:latin typeface="Cambria"/>
              <a:cs typeface="Cambria"/>
            </a:endParaRPr>
          </a:p>
          <a:p>
            <a:pPr marL="12700" marR="5080">
              <a:lnSpc>
                <a:spcPct val="101800"/>
              </a:lnSpc>
              <a:tabLst>
                <a:tab pos="2877185" algn="l"/>
                <a:tab pos="3982085" algn="l"/>
                <a:tab pos="5250815" algn="l"/>
                <a:tab pos="7345045" algn="l"/>
                <a:tab pos="9281795" algn="l"/>
                <a:tab pos="12389485" algn="l"/>
                <a:tab pos="13746480" algn="l"/>
                <a:tab pos="15128875" algn="l"/>
              </a:tabLst>
            </a:pPr>
            <a:r>
              <a:rPr sz="3500" b="1" spc="-10" dirty="0">
                <a:solidFill>
                  <a:srgbClr val="FFFFFF"/>
                </a:solidFill>
                <a:latin typeface="Cambria"/>
                <a:cs typeface="Cambria"/>
              </a:rPr>
              <a:t>Scalability: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2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14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95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75" dirty="0">
                <a:solidFill>
                  <a:srgbClr val="FFFFFF"/>
                </a:solidFill>
                <a:latin typeface="Cambria"/>
                <a:cs typeface="Cambria"/>
              </a:rPr>
              <a:t>grows,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35" dirty="0">
                <a:solidFill>
                  <a:srgbClr val="FFFFFF"/>
                </a:solidFill>
                <a:latin typeface="Cambria"/>
                <a:cs typeface="Cambria"/>
              </a:rPr>
              <a:t>maintaining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00" dirty="0">
                <a:solidFill>
                  <a:srgbClr val="FFFFFF"/>
                </a:solidFill>
                <a:latin typeface="Cambria"/>
                <a:cs typeface="Cambria"/>
              </a:rPr>
              <a:t>fast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4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accurate </a:t>
            </a:r>
            <a:r>
              <a:rPr sz="3500" spc="185" dirty="0">
                <a:solidFill>
                  <a:srgbClr val="FFFFFF"/>
                </a:solidFill>
                <a:latin typeface="Cambria"/>
                <a:cs typeface="Cambria"/>
              </a:rPr>
              <a:t>recommendations</a:t>
            </a:r>
            <a:r>
              <a:rPr sz="35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Cambria"/>
                <a:cs typeface="Cambria"/>
              </a:rPr>
              <a:t>becomes</a:t>
            </a:r>
            <a:r>
              <a:rPr sz="35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80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35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20" dirty="0">
                <a:solidFill>
                  <a:srgbClr val="FFFFFF"/>
                </a:solidFill>
                <a:latin typeface="Cambria"/>
                <a:cs typeface="Cambria"/>
              </a:rPr>
              <a:t>challenging.</a:t>
            </a:r>
            <a:endParaRPr sz="35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Cambria"/>
              <a:cs typeface="Cambria"/>
            </a:endParaRPr>
          </a:p>
          <a:p>
            <a:pPr marL="12700" marR="5080">
              <a:lnSpc>
                <a:spcPct val="101800"/>
              </a:lnSpc>
              <a:tabLst>
                <a:tab pos="1906905" algn="l"/>
                <a:tab pos="4252595" algn="l"/>
                <a:tab pos="5248275" algn="l"/>
                <a:tab pos="5951855" algn="l"/>
                <a:tab pos="7270115" algn="l"/>
                <a:tab pos="9082405" algn="l"/>
                <a:tab pos="10847070" algn="l"/>
                <a:tab pos="12600305" algn="l"/>
                <a:tab pos="14370050" algn="l"/>
                <a:tab pos="14883765" algn="l"/>
                <a:tab pos="16474440" algn="l"/>
              </a:tabLst>
            </a:pPr>
            <a:r>
              <a:rPr sz="3500" b="1" spc="50" dirty="0">
                <a:solidFill>
                  <a:srgbClr val="FFFFFF"/>
                </a:solidFill>
                <a:latin typeface="Cambria"/>
                <a:cs typeface="Cambria"/>
              </a:rPr>
              <a:t>Implicit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b="1" spc="-10" dirty="0">
                <a:solidFill>
                  <a:srgbClr val="FFFFFF"/>
                </a:solidFill>
                <a:latin typeface="Cambria"/>
                <a:cs typeface="Cambria"/>
              </a:rPr>
              <a:t>Feedback:</a:t>
            </a:r>
            <a:r>
              <a:rPr sz="3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80" dirty="0">
                <a:solidFill>
                  <a:srgbClr val="FFFFFF"/>
                </a:solidFill>
                <a:latin typeface="Cambria"/>
                <a:cs typeface="Cambria"/>
              </a:rPr>
              <a:t>Not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35" dirty="0">
                <a:solidFill>
                  <a:srgbClr val="FFFFFF"/>
                </a:solidFill>
                <a:latin typeface="Cambria"/>
                <a:cs typeface="Cambria"/>
              </a:rPr>
              <a:t>all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75" dirty="0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05" dirty="0">
                <a:solidFill>
                  <a:srgbClr val="FFFFFF"/>
                </a:solidFill>
                <a:latin typeface="Cambria"/>
                <a:cs typeface="Cambria"/>
              </a:rPr>
              <a:t>provide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25" dirty="0">
                <a:solidFill>
                  <a:srgbClr val="FFFFFF"/>
                </a:solidFill>
                <a:latin typeface="Cambria"/>
                <a:cs typeface="Cambria"/>
              </a:rPr>
              <a:t>explicit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ratings,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55" dirty="0">
                <a:solidFill>
                  <a:srgbClr val="FFFFFF"/>
                </a:solidFill>
                <a:latin typeface="Cambria"/>
                <a:cs typeface="Cambria"/>
              </a:rPr>
              <a:t>making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3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90" dirty="0">
                <a:solidFill>
                  <a:srgbClr val="FFFFFF"/>
                </a:solidFill>
                <a:latin typeface="Cambria"/>
                <a:cs typeface="Cambria"/>
              </a:rPr>
              <a:t>harder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3500" spc="11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3500" spc="140" dirty="0">
                <a:solidFill>
                  <a:srgbClr val="FFFFFF"/>
                </a:solidFill>
                <a:latin typeface="Cambria"/>
                <a:cs typeface="Cambria"/>
              </a:rPr>
              <a:t>capture</a:t>
            </a:r>
            <a:r>
              <a:rPr sz="35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Cambria"/>
                <a:cs typeface="Cambria"/>
              </a:rPr>
              <a:t>true</a:t>
            </a:r>
            <a:r>
              <a:rPr sz="35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Cambria"/>
                <a:cs typeface="Cambria"/>
              </a:rPr>
              <a:t>preferences.</a:t>
            </a:r>
            <a:endParaRPr sz="35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 dirty="0">
              <a:latin typeface="Cambria"/>
              <a:cs typeface="Cambria"/>
            </a:endParaRPr>
          </a:p>
          <a:p>
            <a:pPr marL="12700" marR="5080">
              <a:lnSpc>
                <a:spcPct val="101800"/>
              </a:lnSpc>
            </a:pPr>
            <a:r>
              <a:rPr sz="3500" b="1" spc="7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3500" b="1" spc="2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b="1" spc="50" dirty="0">
                <a:solidFill>
                  <a:srgbClr val="FFFFFF"/>
                </a:solidFill>
                <a:latin typeface="Cambria"/>
                <a:cs typeface="Cambria"/>
              </a:rPr>
              <a:t>Imbalance:</a:t>
            </a:r>
            <a:r>
              <a:rPr sz="3500" b="1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Cambria"/>
                <a:cs typeface="Cambria"/>
              </a:rPr>
              <a:t>Popular</a:t>
            </a:r>
            <a:r>
              <a:rPr sz="35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Cambria"/>
                <a:cs typeface="Cambria"/>
              </a:rPr>
              <a:t>books</a:t>
            </a:r>
            <a:r>
              <a:rPr sz="35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Cambria"/>
                <a:cs typeface="Cambria"/>
              </a:rPr>
              <a:t>receive</a:t>
            </a:r>
            <a:r>
              <a:rPr sz="35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Cambria"/>
                <a:cs typeface="Cambria"/>
              </a:rPr>
              <a:t>most</a:t>
            </a:r>
            <a:r>
              <a:rPr sz="35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Cambria"/>
                <a:cs typeface="Cambria"/>
              </a:rPr>
              <a:t>ratings,</a:t>
            </a:r>
            <a:r>
              <a:rPr sz="35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Cambria"/>
                <a:cs typeface="Cambria"/>
              </a:rPr>
              <a:t>while</a:t>
            </a:r>
            <a:r>
              <a:rPr sz="35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90" dirty="0">
                <a:solidFill>
                  <a:srgbClr val="FFFFFF"/>
                </a:solidFill>
                <a:latin typeface="Cambria"/>
                <a:cs typeface="Cambria"/>
              </a:rPr>
              <a:t>many</a:t>
            </a:r>
            <a:r>
              <a:rPr sz="35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Cambria"/>
                <a:cs typeface="Cambria"/>
              </a:rPr>
              <a:t>books</a:t>
            </a:r>
            <a:r>
              <a:rPr sz="3500" spc="2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0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3500" spc="2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Cambria"/>
                <a:cs typeface="Cambria"/>
              </a:rPr>
              <a:t>few </a:t>
            </a:r>
            <a:r>
              <a:rPr sz="3500" spc="114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3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95" dirty="0">
                <a:solidFill>
                  <a:srgbClr val="FFFFFF"/>
                </a:solidFill>
                <a:latin typeface="Cambria"/>
                <a:cs typeface="Cambria"/>
              </a:rPr>
              <a:t>none,</a:t>
            </a:r>
            <a:r>
              <a:rPr sz="3500" spc="125" dirty="0">
                <a:solidFill>
                  <a:srgbClr val="FFFFFF"/>
                </a:solidFill>
                <a:latin typeface="Cambria"/>
                <a:cs typeface="Cambria"/>
              </a:rPr>
              <a:t> leading </a:t>
            </a:r>
            <a:r>
              <a:rPr sz="3500" spc="13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35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50" dirty="0">
                <a:solidFill>
                  <a:srgbClr val="FFFFFF"/>
                </a:solidFill>
                <a:latin typeface="Cambria"/>
                <a:cs typeface="Cambria"/>
              </a:rPr>
              <a:t>uneven</a:t>
            </a:r>
            <a:r>
              <a:rPr sz="35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spc="170" dirty="0">
                <a:solidFill>
                  <a:srgbClr val="FFFFFF"/>
                </a:solidFill>
                <a:latin typeface="Cambria"/>
                <a:cs typeface="Cambria"/>
              </a:rPr>
              <a:t>recommendations.</a:t>
            </a:r>
            <a:endParaRPr sz="3500" dirty="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500" y="1450937"/>
            <a:ext cx="8067675" cy="76200"/>
          </a:xfrm>
          <a:custGeom>
            <a:avLst/>
            <a:gdLst/>
            <a:ahLst/>
            <a:cxnLst/>
            <a:rect l="l" t="t" r="r" b="b"/>
            <a:pathLst>
              <a:path w="8067675" h="76200">
                <a:moveTo>
                  <a:pt x="8067675" y="0"/>
                </a:moveTo>
                <a:lnTo>
                  <a:pt x="0" y="0"/>
                </a:lnTo>
                <a:lnTo>
                  <a:pt x="0" y="76200"/>
                </a:lnTo>
                <a:lnTo>
                  <a:pt x="8067675" y="76200"/>
                </a:lnTo>
                <a:lnTo>
                  <a:pt x="8067675" y="0"/>
                </a:lnTo>
                <a:close/>
              </a:path>
            </a:pathLst>
          </a:custGeom>
          <a:solidFill>
            <a:srgbClr val="43C2F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57" y="563923"/>
            <a:ext cx="17145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357" y="1365744"/>
            <a:ext cx="13639800" cy="8629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0735" rIns="0" bIns="0" rtlCol="0">
            <a:spAutoFit/>
          </a:bodyPr>
          <a:lstStyle/>
          <a:p>
            <a:pPr marL="5920105">
              <a:lnSpc>
                <a:spcPct val="100000"/>
              </a:lnSpc>
              <a:spcBef>
                <a:spcPts val="125"/>
              </a:spcBef>
            </a:pPr>
            <a:r>
              <a:rPr sz="4400" dirty="0"/>
              <a:t>Project</a:t>
            </a:r>
            <a:r>
              <a:rPr sz="4400" spc="60" dirty="0"/>
              <a:t> </a:t>
            </a:r>
            <a:r>
              <a:rPr sz="4400" spc="-10" dirty="0"/>
              <a:t>Architecture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6711950" y="1035050"/>
            <a:ext cx="4504081" cy="76200"/>
          </a:xfrm>
          <a:custGeom>
            <a:avLst/>
            <a:gdLst/>
            <a:ahLst/>
            <a:cxnLst/>
            <a:rect l="l" t="t" r="r" b="b"/>
            <a:pathLst>
              <a:path w="4524375" h="112394">
                <a:moveTo>
                  <a:pt x="4524375" y="0"/>
                </a:moveTo>
                <a:lnTo>
                  <a:pt x="0" y="0"/>
                </a:lnTo>
                <a:lnTo>
                  <a:pt x="0" y="112395"/>
                </a:lnTo>
                <a:lnTo>
                  <a:pt x="4524375" y="112395"/>
                </a:lnTo>
                <a:lnTo>
                  <a:pt x="4524375" y="0"/>
                </a:lnTo>
                <a:close/>
              </a:path>
            </a:pathLst>
          </a:custGeom>
          <a:solidFill>
            <a:srgbClr val="26AB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55740" y="3445129"/>
            <a:ext cx="1727429" cy="4898390"/>
            <a:chOff x="5810250" y="3445129"/>
            <a:chExt cx="1772920" cy="4898390"/>
          </a:xfrm>
        </p:grpSpPr>
        <p:sp>
          <p:nvSpPr>
            <p:cNvPr id="7" name="object 7"/>
            <p:cNvSpPr/>
            <p:nvPr/>
          </p:nvSpPr>
          <p:spPr>
            <a:xfrm>
              <a:off x="5810250" y="3445129"/>
              <a:ext cx="1772920" cy="4898390"/>
            </a:xfrm>
            <a:custGeom>
              <a:avLst/>
              <a:gdLst/>
              <a:ahLst/>
              <a:cxnLst/>
              <a:rect l="l" t="t" r="r" b="b"/>
              <a:pathLst>
                <a:path w="1772920" h="4898390">
                  <a:moveTo>
                    <a:pt x="676389" y="0"/>
                  </a:moveTo>
                  <a:lnTo>
                    <a:pt x="0" y="181216"/>
                  </a:lnTo>
                  <a:lnTo>
                    <a:pt x="1096479" y="4273219"/>
                  </a:lnTo>
                  <a:lnTo>
                    <a:pt x="1626412" y="4898186"/>
                  </a:lnTo>
                  <a:lnTo>
                    <a:pt x="1772869" y="4091965"/>
                  </a:lnTo>
                  <a:lnTo>
                    <a:pt x="676389" y="0"/>
                  </a:lnTo>
                  <a:close/>
                </a:path>
              </a:pathLst>
            </a:custGeom>
            <a:solidFill>
              <a:srgbClr val="BC9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31482" y="7256284"/>
              <a:ext cx="751840" cy="1087120"/>
            </a:xfrm>
            <a:custGeom>
              <a:avLst/>
              <a:gdLst/>
              <a:ahLst/>
              <a:cxnLst/>
              <a:rect l="l" t="t" r="r" b="b"/>
              <a:pathLst>
                <a:path w="751840" h="1087120">
                  <a:moveTo>
                    <a:pt x="676376" y="0"/>
                  </a:moveTo>
                  <a:lnTo>
                    <a:pt x="0" y="181229"/>
                  </a:lnTo>
                  <a:lnTo>
                    <a:pt x="75247" y="462064"/>
                  </a:lnTo>
                  <a:lnTo>
                    <a:pt x="605180" y="1087018"/>
                  </a:lnTo>
                  <a:lnTo>
                    <a:pt x="751636" y="280809"/>
                  </a:lnTo>
                  <a:lnTo>
                    <a:pt x="676376" y="0"/>
                  </a:lnTo>
                  <a:close/>
                </a:path>
              </a:pathLst>
            </a:custGeom>
            <a:solidFill>
              <a:srgbClr val="FDCB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795896" y="4289911"/>
            <a:ext cx="1503045" cy="2464435"/>
          </a:xfrm>
          <a:custGeom>
            <a:avLst/>
            <a:gdLst/>
            <a:ahLst/>
            <a:cxnLst/>
            <a:rect l="l" t="t" r="r" b="b"/>
            <a:pathLst>
              <a:path w="1503045" h="2464434">
                <a:moveTo>
                  <a:pt x="770103" y="0"/>
                </a:moveTo>
                <a:lnTo>
                  <a:pt x="724887" y="4716"/>
                </a:lnTo>
                <a:lnTo>
                  <a:pt x="681211" y="15672"/>
                </a:lnTo>
                <a:lnTo>
                  <a:pt x="639695" y="32511"/>
                </a:lnTo>
                <a:lnTo>
                  <a:pt x="600955" y="54876"/>
                </a:lnTo>
                <a:lnTo>
                  <a:pt x="565613" y="82409"/>
                </a:lnTo>
                <a:lnTo>
                  <a:pt x="534285" y="114753"/>
                </a:lnTo>
                <a:lnTo>
                  <a:pt x="507591" y="151551"/>
                </a:lnTo>
                <a:lnTo>
                  <a:pt x="486150" y="192445"/>
                </a:lnTo>
                <a:lnTo>
                  <a:pt x="470581" y="237080"/>
                </a:lnTo>
                <a:lnTo>
                  <a:pt x="10714" y="1953294"/>
                </a:lnTo>
                <a:lnTo>
                  <a:pt x="1879" y="1999737"/>
                </a:lnTo>
                <a:lnTo>
                  <a:pt x="0" y="2045877"/>
                </a:lnTo>
                <a:lnTo>
                  <a:pt x="4717" y="2091095"/>
                </a:lnTo>
                <a:lnTo>
                  <a:pt x="15676" y="2134773"/>
                </a:lnTo>
                <a:lnTo>
                  <a:pt x="32517" y="2176291"/>
                </a:lnTo>
                <a:lnTo>
                  <a:pt x="54884" y="2215031"/>
                </a:lnTo>
                <a:lnTo>
                  <a:pt x="82420" y="2250374"/>
                </a:lnTo>
                <a:lnTo>
                  <a:pt x="114767" y="2281702"/>
                </a:lnTo>
                <a:lnTo>
                  <a:pt x="151568" y="2308396"/>
                </a:lnTo>
                <a:lnTo>
                  <a:pt x="192466" y="2329837"/>
                </a:lnTo>
                <a:lnTo>
                  <a:pt x="237104" y="2345407"/>
                </a:lnTo>
                <a:lnTo>
                  <a:pt x="640151" y="2453408"/>
                </a:lnTo>
                <a:lnTo>
                  <a:pt x="686594" y="2462239"/>
                </a:lnTo>
                <a:lnTo>
                  <a:pt x="732734" y="2464117"/>
                </a:lnTo>
                <a:lnTo>
                  <a:pt x="777952" y="2459398"/>
                </a:lnTo>
                <a:lnTo>
                  <a:pt x="821630" y="2448440"/>
                </a:lnTo>
                <a:lnTo>
                  <a:pt x="863148" y="2431599"/>
                </a:lnTo>
                <a:lnTo>
                  <a:pt x="901888" y="2409233"/>
                </a:lnTo>
                <a:lnTo>
                  <a:pt x="937231" y="2381698"/>
                </a:lnTo>
                <a:lnTo>
                  <a:pt x="968559" y="2349352"/>
                </a:lnTo>
                <a:lnTo>
                  <a:pt x="995253" y="2312552"/>
                </a:lnTo>
                <a:lnTo>
                  <a:pt x="1016694" y="2271655"/>
                </a:lnTo>
                <a:lnTo>
                  <a:pt x="1032264" y="2227017"/>
                </a:lnTo>
                <a:lnTo>
                  <a:pt x="1492131" y="510815"/>
                </a:lnTo>
                <a:lnTo>
                  <a:pt x="1500965" y="464373"/>
                </a:lnTo>
                <a:lnTo>
                  <a:pt x="1502845" y="418233"/>
                </a:lnTo>
                <a:lnTo>
                  <a:pt x="1498127" y="373016"/>
                </a:lnTo>
                <a:lnTo>
                  <a:pt x="1487169" y="329340"/>
                </a:lnTo>
                <a:lnTo>
                  <a:pt x="1470327" y="287823"/>
                </a:lnTo>
                <a:lnTo>
                  <a:pt x="1447960" y="249084"/>
                </a:lnTo>
                <a:lnTo>
                  <a:pt x="1420425" y="213741"/>
                </a:lnTo>
                <a:lnTo>
                  <a:pt x="1388077" y="182413"/>
                </a:lnTo>
                <a:lnTo>
                  <a:pt x="1351276" y="155718"/>
                </a:lnTo>
                <a:lnTo>
                  <a:pt x="1310378" y="134275"/>
                </a:lnTo>
                <a:lnTo>
                  <a:pt x="1265740" y="118703"/>
                </a:lnTo>
                <a:lnTo>
                  <a:pt x="862681" y="10715"/>
                </a:lnTo>
                <a:lnTo>
                  <a:pt x="816241" y="1880"/>
                </a:lnTo>
                <a:lnTo>
                  <a:pt x="770103" y="0"/>
                </a:lnTo>
                <a:close/>
              </a:path>
            </a:pathLst>
          </a:custGeom>
          <a:solidFill>
            <a:srgbClr val="67CC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7950200" cy="10288270"/>
            <a:chOff x="0" y="0"/>
            <a:chExt cx="7950200" cy="10288270"/>
          </a:xfrm>
        </p:grpSpPr>
        <p:sp>
          <p:nvSpPr>
            <p:cNvPr id="11" name="object 11"/>
            <p:cNvSpPr/>
            <p:nvPr/>
          </p:nvSpPr>
          <p:spPr>
            <a:xfrm>
              <a:off x="3847477" y="4373829"/>
              <a:ext cx="4001135" cy="2686685"/>
            </a:xfrm>
            <a:custGeom>
              <a:avLst/>
              <a:gdLst/>
              <a:ahLst/>
              <a:cxnLst/>
              <a:rect l="l" t="t" r="r" b="b"/>
              <a:pathLst>
                <a:path w="4001134" h="2686684">
                  <a:moveTo>
                    <a:pt x="2988945" y="2333485"/>
                  </a:moveTo>
                  <a:lnTo>
                    <a:pt x="2981998" y="2270620"/>
                  </a:lnTo>
                  <a:lnTo>
                    <a:pt x="2963875" y="2209241"/>
                  </a:lnTo>
                  <a:lnTo>
                    <a:pt x="2934258" y="2151049"/>
                  </a:lnTo>
                  <a:lnTo>
                    <a:pt x="2892844" y="2097735"/>
                  </a:lnTo>
                  <a:lnTo>
                    <a:pt x="2839326" y="2051037"/>
                  </a:lnTo>
                  <a:lnTo>
                    <a:pt x="2773400" y="2012632"/>
                  </a:lnTo>
                  <a:lnTo>
                    <a:pt x="2735681" y="1997087"/>
                  </a:lnTo>
                  <a:lnTo>
                    <a:pt x="2694736" y="1984248"/>
                  </a:lnTo>
                  <a:lnTo>
                    <a:pt x="2168156" y="1843125"/>
                  </a:lnTo>
                  <a:lnTo>
                    <a:pt x="2126081" y="1829727"/>
                  </a:lnTo>
                  <a:lnTo>
                    <a:pt x="2088527" y="1813433"/>
                  </a:lnTo>
                  <a:lnTo>
                    <a:pt x="2055317" y="1794433"/>
                  </a:lnTo>
                  <a:lnTo>
                    <a:pt x="2001380" y="1749196"/>
                  </a:lnTo>
                  <a:lnTo>
                    <a:pt x="1963140" y="1695665"/>
                  </a:lnTo>
                  <a:lnTo>
                    <a:pt x="1939442" y="1635493"/>
                  </a:lnTo>
                  <a:lnTo>
                    <a:pt x="1929130" y="1570316"/>
                  </a:lnTo>
                  <a:lnTo>
                    <a:pt x="1928634" y="1536369"/>
                  </a:lnTo>
                  <a:lnTo>
                    <a:pt x="1931047" y="1501800"/>
                  </a:lnTo>
                  <a:lnTo>
                    <a:pt x="1944065" y="1431569"/>
                  </a:lnTo>
                  <a:lnTo>
                    <a:pt x="1967014" y="1361300"/>
                  </a:lnTo>
                  <a:lnTo>
                    <a:pt x="1998738" y="1292618"/>
                  </a:lnTo>
                  <a:lnTo>
                    <a:pt x="2017534" y="1259395"/>
                  </a:lnTo>
                  <a:lnTo>
                    <a:pt x="2038096" y="1227188"/>
                  </a:lnTo>
                  <a:lnTo>
                    <a:pt x="2060282" y="1196200"/>
                  </a:lnTo>
                  <a:lnTo>
                    <a:pt x="2108936" y="1138732"/>
                  </a:lnTo>
                  <a:lnTo>
                    <a:pt x="2162340" y="1088618"/>
                  </a:lnTo>
                  <a:lnTo>
                    <a:pt x="2219350" y="1047534"/>
                  </a:lnTo>
                  <a:lnTo>
                    <a:pt x="2278824" y="1017104"/>
                  </a:lnTo>
                  <a:lnTo>
                    <a:pt x="2339581" y="998982"/>
                  </a:lnTo>
                  <a:lnTo>
                    <a:pt x="2400490" y="994829"/>
                  </a:lnTo>
                  <a:lnTo>
                    <a:pt x="2430653" y="998499"/>
                  </a:lnTo>
                  <a:lnTo>
                    <a:pt x="2163076" y="0"/>
                  </a:lnTo>
                  <a:lnTo>
                    <a:pt x="2110435" y="3162"/>
                  </a:lnTo>
                  <a:lnTo>
                    <a:pt x="2058123" y="11442"/>
                  </a:lnTo>
                  <a:lnTo>
                    <a:pt x="2006117" y="24942"/>
                  </a:lnTo>
                  <a:lnTo>
                    <a:pt x="1954314" y="43738"/>
                  </a:lnTo>
                  <a:lnTo>
                    <a:pt x="687158" y="570179"/>
                  </a:lnTo>
                  <a:lnTo>
                    <a:pt x="421259" y="498944"/>
                  </a:lnTo>
                  <a:lnTo>
                    <a:pt x="0" y="2071052"/>
                  </a:lnTo>
                  <a:lnTo>
                    <a:pt x="371081" y="2170493"/>
                  </a:lnTo>
                  <a:lnTo>
                    <a:pt x="408813" y="2206117"/>
                  </a:lnTo>
                  <a:lnTo>
                    <a:pt x="448576" y="2239683"/>
                  </a:lnTo>
                  <a:lnTo>
                    <a:pt x="490245" y="2271242"/>
                  </a:lnTo>
                  <a:lnTo>
                    <a:pt x="533628" y="2300808"/>
                  </a:lnTo>
                  <a:lnTo>
                    <a:pt x="578612" y="2328443"/>
                  </a:lnTo>
                  <a:lnTo>
                    <a:pt x="625005" y="2354186"/>
                  </a:lnTo>
                  <a:lnTo>
                    <a:pt x="672680" y="2378062"/>
                  </a:lnTo>
                  <a:lnTo>
                    <a:pt x="721487" y="2400122"/>
                  </a:lnTo>
                  <a:lnTo>
                    <a:pt x="771245" y="2420404"/>
                  </a:lnTo>
                  <a:lnTo>
                    <a:pt x="821829" y="2438933"/>
                  </a:lnTo>
                  <a:lnTo>
                    <a:pt x="873074" y="2455773"/>
                  </a:lnTo>
                  <a:lnTo>
                    <a:pt x="924826" y="2470950"/>
                  </a:lnTo>
                  <a:lnTo>
                    <a:pt x="976934" y="2484488"/>
                  </a:lnTo>
                  <a:lnTo>
                    <a:pt x="1029246" y="2496451"/>
                  </a:lnTo>
                  <a:lnTo>
                    <a:pt x="1081608" y="2506878"/>
                  </a:lnTo>
                  <a:lnTo>
                    <a:pt x="1133856" y="2515793"/>
                  </a:lnTo>
                  <a:lnTo>
                    <a:pt x="1185862" y="2523236"/>
                  </a:lnTo>
                  <a:lnTo>
                    <a:pt x="1237462" y="2529255"/>
                  </a:lnTo>
                  <a:lnTo>
                    <a:pt x="1288491" y="2533891"/>
                  </a:lnTo>
                  <a:lnTo>
                    <a:pt x="1338808" y="2537168"/>
                  </a:lnTo>
                  <a:lnTo>
                    <a:pt x="1388249" y="2539136"/>
                  </a:lnTo>
                  <a:lnTo>
                    <a:pt x="1436687" y="2539847"/>
                  </a:lnTo>
                  <a:lnTo>
                    <a:pt x="1483931" y="2539314"/>
                  </a:lnTo>
                  <a:lnTo>
                    <a:pt x="1529867" y="2537587"/>
                  </a:lnTo>
                  <a:lnTo>
                    <a:pt x="1574317" y="2534716"/>
                  </a:lnTo>
                  <a:lnTo>
                    <a:pt x="1617129" y="2530729"/>
                  </a:lnTo>
                  <a:lnTo>
                    <a:pt x="1658150" y="2525661"/>
                  </a:lnTo>
                  <a:lnTo>
                    <a:pt x="1697240" y="2519565"/>
                  </a:lnTo>
                  <a:lnTo>
                    <a:pt x="1768983" y="2504427"/>
                  </a:lnTo>
                  <a:lnTo>
                    <a:pt x="1831136" y="2485606"/>
                  </a:lnTo>
                  <a:lnTo>
                    <a:pt x="2511564" y="2667927"/>
                  </a:lnTo>
                  <a:lnTo>
                    <a:pt x="2556472" y="2678099"/>
                  </a:lnTo>
                  <a:lnTo>
                    <a:pt x="2599410" y="2684170"/>
                  </a:lnTo>
                  <a:lnTo>
                    <a:pt x="2640317" y="2686329"/>
                  </a:lnTo>
                  <a:lnTo>
                    <a:pt x="2679166" y="2684805"/>
                  </a:lnTo>
                  <a:lnTo>
                    <a:pt x="2750528" y="2671559"/>
                  </a:lnTo>
                  <a:lnTo>
                    <a:pt x="2813177" y="2646146"/>
                  </a:lnTo>
                  <a:lnTo>
                    <a:pt x="2866821" y="2610256"/>
                  </a:lnTo>
                  <a:lnTo>
                    <a:pt x="2911132" y="2565603"/>
                  </a:lnTo>
                  <a:lnTo>
                    <a:pt x="2945803" y="2513888"/>
                  </a:lnTo>
                  <a:lnTo>
                    <a:pt x="2970542" y="2456827"/>
                  </a:lnTo>
                  <a:lnTo>
                    <a:pt x="2985020" y="2396121"/>
                  </a:lnTo>
                  <a:lnTo>
                    <a:pt x="2988322" y="2364943"/>
                  </a:lnTo>
                  <a:lnTo>
                    <a:pt x="2988945" y="2333485"/>
                  </a:lnTo>
                  <a:close/>
                </a:path>
                <a:path w="4001134" h="2686684">
                  <a:moveTo>
                    <a:pt x="4000576" y="2132507"/>
                  </a:moveTo>
                  <a:lnTo>
                    <a:pt x="3656685" y="849147"/>
                  </a:lnTo>
                  <a:lnTo>
                    <a:pt x="3641763" y="801776"/>
                  </a:lnTo>
                  <a:lnTo>
                    <a:pt x="3622840" y="755484"/>
                  </a:lnTo>
                  <a:lnTo>
                    <a:pt x="3600158" y="710514"/>
                  </a:lnTo>
                  <a:lnTo>
                    <a:pt x="3573932" y="667092"/>
                  </a:lnTo>
                  <a:lnTo>
                    <a:pt x="3544417" y="625411"/>
                  </a:lnTo>
                  <a:lnTo>
                    <a:pt x="3511867" y="585711"/>
                  </a:lnTo>
                  <a:lnTo>
                    <a:pt x="3476510" y="548208"/>
                  </a:lnTo>
                  <a:lnTo>
                    <a:pt x="3438588" y="513130"/>
                  </a:lnTo>
                  <a:lnTo>
                    <a:pt x="3398355" y="480695"/>
                  </a:lnTo>
                  <a:lnTo>
                    <a:pt x="3356038" y="451116"/>
                  </a:lnTo>
                  <a:lnTo>
                    <a:pt x="3311893" y="424611"/>
                  </a:lnTo>
                  <a:lnTo>
                    <a:pt x="3266148" y="401408"/>
                  </a:lnTo>
                  <a:lnTo>
                    <a:pt x="2957792" y="260426"/>
                  </a:lnTo>
                  <a:lnTo>
                    <a:pt x="3361131" y="1765681"/>
                  </a:lnTo>
                  <a:lnTo>
                    <a:pt x="3375647" y="1810626"/>
                  </a:lnTo>
                  <a:lnTo>
                    <a:pt x="3393846" y="1853387"/>
                  </a:lnTo>
                  <a:lnTo>
                    <a:pt x="3415512" y="1893836"/>
                  </a:lnTo>
                  <a:lnTo>
                    <a:pt x="3440404" y="1931822"/>
                  </a:lnTo>
                  <a:lnTo>
                    <a:pt x="3468306" y="1967242"/>
                  </a:lnTo>
                  <a:lnTo>
                    <a:pt x="3498989" y="1999932"/>
                  </a:lnTo>
                  <a:lnTo>
                    <a:pt x="3532213" y="2029777"/>
                  </a:lnTo>
                  <a:lnTo>
                    <a:pt x="3567760" y="2056650"/>
                  </a:lnTo>
                  <a:lnTo>
                    <a:pt x="3605390" y="2080412"/>
                  </a:lnTo>
                  <a:lnTo>
                    <a:pt x="3644900" y="2100922"/>
                  </a:lnTo>
                  <a:lnTo>
                    <a:pt x="3686022" y="2118068"/>
                  </a:lnTo>
                  <a:lnTo>
                    <a:pt x="3728567" y="2131695"/>
                  </a:lnTo>
                  <a:lnTo>
                    <a:pt x="3772281" y="2141702"/>
                  </a:lnTo>
                  <a:lnTo>
                    <a:pt x="3816959" y="2147925"/>
                  </a:lnTo>
                  <a:lnTo>
                    <a:pt x="3862349" y="2150262"/>
                  </a:lnTo>
                  <a:lnTo>
                    <a:pt x="3908234" y="2148548"/>
                  </a:lnTo>
                  <a:lnTo>
                    <a:pt x="3954386" y="2142680"/>
                  </a:lnTo>
                  <a:lnTo>
                    <a:pt x="4000576" y="2132507"/>
                  </a:lnTo>
                  <a:close/>
                </a:path>
              </a:pathLst>
            </a:custGeom>
            <a:solidFill>
              <a:srgbClr val="FDBE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7465" y="4672279"/>
              <a:ext cx="1705610" cy="2241550"/>
            </a:xfrm>
            <a:custGeom>
              <a:avLst/>
              <a:gdLst/>
              <a:ahLst/>
              <a:cxnLst/>
              <a:rect l="l" t="t" r="r" b="b"/>
              <a:pathLst>
                <a:path w="1705610" h="2241550">
                  <a:moveTo>
                    <a:pt x="421271" y="200494"/>
                  </a:moveTo>
                  <a:lnTo>
                    <a:pt x="0" y="1772602"/>
                  </a:lnTo>
                  <a:lnTo>
                    <a:pt x="371094" y="1872043"/>
                  </a:lnTo>
                  <a:lnTo>
                    <a:pt x="407770" y="1906722"/>
                  </a:lnTo>
                  <a:lnTo>
                    <a:pt x="446381" y="1939456"/>
                  </a:lnTo>
                  <a:lnTo>
                    <a:pt x="486785" y="1970280"/>
                  </a:lnTo>
                  <a:lnTo>
                    <a:pt x="528841" y="1999230"/>
                  </a:lnTo>
                  <a:lnTo>
                    <a:pt x="572408" y="2026343"/>
                  </a:lnTo>
                  <a:lnTo>
                    <a:pt x="617346" y="2051654"/>
                  </a:lnTo>
                  <a:lnTo>
                    <a:pt x="663514" y="2075200"/>
                  </a:lnTo>
                  <a:lnTo>
                    <a:pt x="710770" y="2097017"/>
                  </a:lnTo>
                  <a:lnTo>
                    <a:pt x="758974" y="2117141"/>
                  </a:lnTo>
                  <a:lnTo>
                    <a:pt x="807986" y="2135608"/>
                  </a:lnTo>
                  <a:lnTo>
                    <a:pt x="857663" y="2152455"/>
                  </a:lnTo>
                  <a:lnTo>
                    <a:pt x="907866" y="2167716"/>
                  </a:lnTo>
                  <a:lnTo>
                    <a:pt x="958453" y="2181429"/>
                  </a:lnTo>
                  <a:lnTo>
                    <a:pt x="1009284" y="2193630"/>
                  </a:lnTo>
                  <a:lnTo>
                    <a:pt x="1060217" y="2204354"/>
                  </a:lnTo>
                  <a:lnTo>
                    <a:pt x="1111112" y="2213638"/>
                  </a:lnTo>
                  <a:lnTo>
                    <a:pt x="1161829" y="2221519"/>
                  </a:lnTo>
                  <a:lnTo>
                    <a:pt x="1212225" y="2228031"/>
                  </a:lnTo>
                  <a:lnTo>
                    <a:pt x="1262161" y="2233211"/>
                  </a:lnTo>
                  <a:lnTo>
                    <a:pt x="1311495" y="2237095"/>
                  </a:lnTo>
                  <a:lnTo>
                    <a:pt x="1360087" y="2239720"/>
                  </a:lnTo>
                  <a:lnTo>
                    <a:pt x="1407796" y="2241121"/>
                  </a:lnTo>
                  <a:lnTo>
                    <a:pt x="1454480" y="2241335"/>
                  </a:lnTo>
                  <a:lnTo>
                    <a:pt x="1499999" y="2240398"/>
                  </a:lnTo>
                  <a:lnTo>
                    <a:pt x="1544213" y="2238345"/>
                  </a:lnTo>
                  <a:lnTo>
                    <a:pt x="1586980" y="2235214"/>
                  </a:lnTo>
                  <a:lnTo>
                    <a:pt x="1628159" y="2231039"/>
                  </a:lnTo>
                  <a:lnTo>
                    <a:pt x="1667609" y="2225858"/>
                  </a:lnTo>
                  <a:lnTo>
                    <a:pt x="1705190" y="2219706"/>
                  </a:lnTo>
                  <a:lnTo>
                    <a:pt x="1670907" y="2186641"/>
                  </a:lnTo>
                  <a:lnTo>
                    <a:pt x="1637483" y="2152709"/>
                  </a:lnTo>
                  <a:lnTo>
                    <a:pt x="1604935" y="2117930"/>
                  </a:lnTo>
                  <a:lnTo>
                    <a:pt x="1573283" y="2082320"/>
                  </a:lnTo>
                  <a:lnTo>
                    <a:pt x="1542543" y="2045898"/>
                  </a:lnTo>
                  <a:lnTo>
                    <a:pt x="1512734" y="2008682"/>
                  </a:lnTo>
                  <a:lnTo>
                    <a:pt x="1483874" y="1970690"/>
                  </a:lnTo>
                  <a:lnTo>
                    <a:pt x="1455980" y="1931939"/>
                  </a:lnTo>
                  <a:lnTo>
                    <a:pt x="1429071" y="1892448"/>
                  </a:lnTo>
                  <a:lnTo>
                    <a:pt x="1403165" y="1852235"/>
                  </a:lnTo>
                  <a:lnTo>
                    <a:pt x="1378280" y="1811317"/>
                  </a:lnTo>
                  <a:lnTo>
                    <a:pt x="1354433" y="1769713"/>
                  </a:lnTo>
                  <a:lnTo>
                    <a:pt x="1331643" y="1727441"/>
                  </a:lnTo>
                  <a:lnTo>
                    <a:pt x="1309928" y="1684518"/>
                  </a:lnTo>
                  <a:lnTo>
                    <a:pt x="1289305" y="1640963"/>
                  </a:lnTo>
                  <a:lnTo>
                    <a:pt x="1269792" y="1596794"/>
                  </a:lnTo>
                  <a:lnTo>
                    <a:pt x="1251409" y="1552028"/>
                  </a:lnTo>
                  <a:lnTo>
                    <a:pt x="1234172" y="1506684"/>
                  </a:lnTo>
                  <a:lnTo>
                    <a:pt x="1218099" y="1460779"/>
                  </a:lnTo>
                  <a:lnTo>
                    <a:pt x="1203209" y="1414332"/>
                  </a:lnTo>
                  <a:lnTo>
                    <a:pt x="1189519" y="1367360"/>
                  </a:lnTo>
                  <a:lnTo>
                    <a:pt x="1177048" y="1319882"/>
                  </a:lnTo>
                  <a:lnTo>
                    <a:pt x="1165813" y="1271916"/>
                  </a:lnTo>
                  <a:lnTo>
                    <a:pt x="1155832" y="1223479"/>
                  </a:lnTo>
                  <a:lnTo>
                    <a:pt x="1147124" y="1174589"/>
                  </a:lnTo>
                  <a:lnTo>
                    <a:pt x="1139707" y="1125265"/>
                  </a:lnTo>
                  <a:lnTo>
                    <a:pt x="1133597" y="1075524"/>
                  </a:lnTo>
                  <a:lnTo>
                    <a:pt x="1128815" y="1025385"/>
                  </a:lnTo>
                  <a:lnTo>
                    <a:pt x="1125376" y="974865"/>
                  </a:lnTo>
                  <a:lnTo>
                    <a:pt x="1123299" y="923983"/>
                  </a:lnTo>
                  <a:lnTo>
                    <a:pt x="1122603" y="872756"/>
                  </a:lnTo>
                  <a:lnTo>
                    <a:pt x="1123333" y="820323"/>
                  </a:lnTo>
                  <a:lnTo>
                    <a:pt x="1125508" y="768251"/>
                  </a:lnTo>
                  <a:lnTo>
                    <a:pt x="1129110" y="716559"/>
                  </a:lnTo>
                  <a:lnTo>
                    <a:pt x="1134119" y="665267"/>
                  </a:lnTo>
                  <a:lnTo>
                    <a:pt x="1140517" y="614395"/>
                  </a:lnTo>
                  <a:lnTo>
                    <a:pt x="1148283" y="563961"/>
                  </a:lnTo>
                  <a:lnTo>
                    <a:pt x="1157398" y="513985"/>
                  </a:lnTo>
                  <a:lnTo>
                    <a:pt x="1167844" y="464487"/>
                  </a:lnTo>
                  <a:lnTo>
                    <a:pt x="1179601" y="415485"/>
                  </a:lnTo>
                  <a:lnTo>
                    <a:pt x="1192649" y="366999"/>
                  </a:lnTo>
                  <a:lnTo>
                    <a:pt x="1206970" y="319048"/>
                  </a:lnTo>
                  <a:lnTo>
                    <a:pt x="1222518" y="271729"/>
                  </a:lnTo>
                  <a:lnTo>
                    <a:pt x="687158" y="271729"/>
                  </a:lnTo>
                  <a:lnTo>
                    <a:pt x="421271" y="200494"/>
                  </a:lnTo>
                  <a:close/>
                </a:path>
                <a:path w="1705610" h="2241550">
                  <a:moveTo>
                    <a:pt x="1341221" y="0"/>
                  </a:moveTo>
                  <a:lnTo>
                    <a:pt x="687158" y="271729"/>
                  </a:lnTo>
                  <a:lnTo>
                    <a:pt x="1222516" y="271729"/>
                  </a:lnTo>
                  <a:lnTo>
                    <a:pt x="1239351" y="224828"/>
                  </a:lnTo>
                  <a:lnTo>
                    <a:pt x="1257374" y="178599"/>
                  </a:lnTo>
                  <a:lnTo>
                    <a:pt x="1276591" y="132982"/>
                  </a:lnTo>
                  <a:lnTo>
                    <a:pt x="1296984" y="87997"/>
                  </a:lnTo>
                  <a:lnTo>
                    <a:pt x="1318534" y="43663"/>
                  </a:lnTo>
                  <a:lnTo>
                    <a:pt x="1341221" y="0"/>
                  </a:lnTo>
                  <a:close/>
                </a:path>
              </a:pathLst>
            </a:custGeom>
            <a:solidFill>
              <a:srgbClr val="FD7D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3169" y="3353308"/>
              <a:ext cx="5257165" cy="5092700"/>
            </a:xfrm>
            <a:custGeom>
              <a:avLst/>
              <a:gdLst/>
              <a:ahLst/>
              <a:cxnLst/>
              <a:rect l="l" t="t" r="r" b="b"/>
              <a:pathLst>
                <a:path w="5257165" h="5092700">
                  <a:moveTo>
                    <a:pt x="4163233" y="3784600"/>
                  </a:moveTo>
                  <a:lnTo>
                    <a:pt x="3951699" y="3784600"/>
                  </a:lnTo>
                  <a:lnTo>
                    <a:pt x="4114373" y="4394200"/>
                  </a:lnTo>
                  <a:lnTo>
                    <a:pt x="4117908" y="4406900"/>
                  </a:lnTo>
                  <a:lnTo>
                    <a:pt x="4122596" y="4419600"/>
                  </a:lnTo>
                  <a:lnTo>
                    <a:pt x="4128389" y="4432300"/>
                  </a:lnTo>
                  <a:lnTo>
                    <a:pt x="4135239" y="4432300"/>
                  </a:lnTo>
                  <a:lnTo>
                    <a:pt x="4665172" y="5067300"/>
                  </a:lnTo>
                  <a:lnTo>
                    <a:pt x="4681582" y="5080000"/>
                  </a:lnTo>
                  <a:lnTo>
                    <a:pt x="4700608" y="5092700"/>
                  </a:lnTo>
                  <a:lnTo>
                    <a:pt x="4770074" y="5092700"/>
                  </a:lnTo>
                  <a:lnTo>
                    <a:pt x="4819028" y="5067300"/>
                  </a:lnTo>
                  <a:lnTo>
                    <a:pt x="4844521" y="5016500"/>
                  </a:lnTo>
                  <a:lnTo>
                    <a:pt x="4890285" y="4762500"/>
                  </a:lnTo>
                  <a:lnTo>
                    <a:pt x="4681301" y="4762500"/>
                  </a:lnTo>
                  <a:lnTo>
                    <a:pt x="4306791" y="4318000"/>
                  </a:lnTo>
                  <a:lnTo>
                    <a:pt x="4163233" y="3784600"/>
                  </a:lnTo>
                  <a:close/>
                </a:path>
                <a:path w="5257165" h="5092700">
                  <a:moveTo>
                    <a:pt x="3933485" y="228600"/>
                  </a:moveTo>
                  <a:lnTo>
                    <a:pt x="3720863" y="228600"/>
                  </a:lnTo>
                  <a:lnTo>
                    <a:pt x="4784781" y="4191000"/>
                  </a:lnTo>
                  <a:lnTo>
                    <a:pt x="4681301" y="4762500"/>
                  </a:lnTo>
                  <a:lnTo>
                    <a:pt x="4890285" y="4762500"/>
                  </a:lnTo>
                  <a:lnTo>
                    <a:pt x="4990965" y="4203700"/>
                  </a:lnTo>
                  <a:lnTo>
                    <a:pt x="4992376" y="4191000"/>
                  </a:lnTo>
                  <a:lnTo>
                    <a:pt x="4992535" y="4191000"/>
                  </a:lnTo>
                  <a:lnTo>
                    <a:pt x="4991449" y="4178300"/>
                  </a:lnTo>
                  <a:lnTo>
                    <a:pt x="4989124" y="4165600"/>
                  </a:lnTo>
                  <a:lnTo>
                    <a:pt x="4733714" y="3213100"/>
                  </a:lnTo>
                  <a:lnTo>
                    <a:pt x="5243813" y="3213100"/>
                  </a:lnTo>
                  <a:lnTo>
                    <a:pt x="5256623" y="3175000"/>
                  </a:lnTo>
                  <a:lnTo>
                    <a:pt x="5254071" y="3136900"/>
                  </a:lnTo>
                  <a:lnTo>
                    <a:pt x="5237047" y="3073400"/>
                  </a:lnTo>
                  <a:lnTo>
                    <a:pt x="4979217" y="3073400"/>
                  </a:lnTo>
                  <a:lnTo>
                    <a:pt x="4889345" y="3048000"/>
                  </a:lnTo>
                  <a:lnTo>
                    <a:pt x="4846827" y="3035300"/>
                  </a:lnTo>
                  <a:lnTo>
                    <a:pt x="4806419" y="3009900"/>
                  </a:lnTo>
                  <a:lnTo>
                    <a:pt x="4768494" y="2997200"/>
                  </a:lnTo>
                  <a:lnTo>
                    <a:pt x="4733425" y="2959100"/>
                  </a:lnTo>
                  <a:lnTo>
                    <a:pt x="4701584" y="2933700"/>
                  </a:lnTo>
                  <a:lnTo>
                    <a:pt x="4673345" y="2895600"/>
                  </a:lnTo>
                  <a:lnTo>
                    <a:pt x="4649080" y="2857500"/>
                  </a:lnTo>
                  <a:lnTo>
                    <a:pt x="4629163" y="2806700"/>
                  </a:lnTo>
                  <a:lnTo>
                    <a:pt x="4613966" y="2768600"/>
                  </a:lnTo>
                  <a:lnTo>
                    <a:pt x="4267751" y="1473200"/>
                  </a:lnTo>
                  <a:lnTo>
                    <a:pt x="4675628" y="1473200"/>
                  </a:lnTo>
                  <a:lnTo>
                    <a:pt x="4636860" y="1447800"/>
                  </a:lnTo>
                  <a:lnTo>
                    <a:pt x="4596083" y="1409700"/>
                  </a:lnTo>
                  <a:lnTo>
                    <a:pt x="4553443" y="1384300"/>
                  </a:lnTo>
                  <a:lnTo>
                    <a:pt x="4509085" y="1358900"/>
                  </a:lnTo>
                  <a:lnTo>
                    <a:pt x="4463153" y="1333500"/>
                  </a:lnTo>
                  <a:lnTo>
                    <a:pt x="4198790" y="1219200"/>
                  </a:lnTo>
                  <a:lnTo>
                    <a:pt x="3933485" y="228600"/>
                  </a:lnTo>
                  <a:close/>
                </a:path>
                <a:path w="5257165" h="5092700">
                  <a:moveTo>
                    <a:pt x="4172504" y="3619500"/>
                  </a:moveTo>
                  <a:lnTo>
                    <a:pt x="2988467" y="3619500"/>
                  </a:lnTo>
                  <a:lnTo>
                    <a:pt x="3639291" y="3797300"/>
                  </a:lnTo>
                  <a:lnTo>
                    <a:pt x="3679411" y="3797300"/>
                  </a:lnTo>
                  <a:lnTo>
                    <a:pt x="3719030" y="3810000"/>
                  </a:lnTo>
                  <a:lnTo>
                    <a:pt x="3876410" y="3810000"/>
                  </a:lnTo>
                  <a:lnTo>
                    <a:pt x="3914710" y="3797300"/>
                  </a:lnTo>
                  <a:lnTo>
                    <a:pt x="3951699" y="3784600"/>
                  </a:lnTo>
                  <a:lnTo>
                    <a:pt x="4163233" y="3784600"/>
                  </a:lnTo>
                  <a:lnTo>
                    <a:pt x="4132470" y="3670300"/>
                  </a:lnTo>
                  <a:lnTo>
                    <a:pt x="4163698" y="3632200"/>
                  </a:lnTo>
                  <a:lnTo>
                    <a:pt x="4172504" y="3619500"/>
                  </a:lnTo>
                  <a:close/>
                </a:path>
                <a:path w="5257165" h="5092700">
                  <a:moveTo>
                    <a:pt x="2727902" y="3657600"/>
                  </a:moveTo>
                  <a:lnTo>
                    <a:pt x="2445407" y="3657600"/>
                  </a:lnTo>
                  <a:lnTo>
                    <a:pt x="2495010" y="3670300"/>
                  </a:lnTo>
                  <a:lnTo>
                    <a:pt x="2683764" y="3670300"/>
                  </a:lnTo>
                  <a:lnTo>
                    <a:pt x="2727902" y="3657600"/>
                  </a:lnTo>
                  <a:close/>
                </a:path>
                <a:path w="5257165" h="5092700">
                  <a:moveTo>
                    <a:pt x="2850961" y="3644900"/>
                  </a:moveTo>
                  <a:lnTo>
                    <a:pt x="2292836" y="3644900"/>
                  </a:lnTo>
                  <a:lnTo>
                    <a:pt x="2344193" y="3657600"/>
                  </a:lnTo>
                  <a:lnTo>
                    <a:pt x="2811628" y="3657600"/>
                  </a:lnTo>
                  <a:lnTo>
                    <a:pt x="2850961" y="3644900"/>
                  </a:lnTo>
                  <a:close/>
                </a:path>
                <a:path w="5257165" h="5092700">
                  <a:moveTo>
                    <a:pt x="1714755" y="3225800"/>
                  </a:moveTo>
                  <a:lnTo>
                    <a:pt x="1226025" y="3225800"/>
                  </a:lnTo>
                  <a:lnTo>
                    <a:pt x="1472976" y="3289300"/>
                  </a:lnTo>
                  <a:lnTo>
                    <a:pt x="1512658" y="3327400"/>
                  </a:lnTo>
                  <a:lnTo>
                    <a:pt x="1554044" y="3352800"/>
                  </a:lnTo>
                  <a:lnTo>
                    <a:pt x="1597007" y="3390900"/>
                  </a:lnTo>
                  <a:lnTo>
                    <a:pt x="1641419" y="3416300"/>
                  </a:lnTo>
                  <a:lnTo>
                    <a:pt x="1687154" y="3441700"/>
                  </a:lnTo>
                  <a:lnTo>
                    <a:pt x="1734083" y="3479800"/>
                  </a:lnTo>
                  <a:lnTo>
                    <a:pt x="1782081" y="3492500"/>
                  </a:lnTo>
                  <a:lnTo>
                    <a:pt x="1880772" y="3543300"/>
                  </a:lnTo>
                  <a:lnTo>
                    <a:pt x="1931211" y="3556000"/>
                  </a:lnTo>
                  <a:lnTo>
                    <a:pt x="1982210" y="3581400"/>
                  </a:lnTo>
                  <a:lnTo>
                    <a:pt x="2241149" y="3644900"/>
                  </a:lnTo>
                  <a:lnTo>
                    <a:pt x="2888439" y="3644900"/>
                  </a:lnTo>
                  <a:lnTo>
                    <a:pt x="2923934" y="3632200"/>
                  </a:lnTo>
                  <a:lnTo>
                    <a:pt x="2957319" y="3632200"/>
                  </a:lnTo>
                  <a:lnTo>
                    <a:pt x="2988467" y="3619500"/>
                  </a:lnTo>
                  <a:lnTo>
                    <a:pt x="4172504" y="3619500"/>
                  </a:lnTo>
                  <a:lnTo>
                    <a:pt x="4181310" y="3606800"/>
                  </a:lnTo>
                  <a:lnTo>
                    <a:pt x="3749225" y="3606800"/>
                  </a:lnTo>
                  <a:lnTo>
                    <a:pt x="3692454" y="3594100"/>
                  </a:lnTo>
                  <a:lnTo>
                    <a:pt x="3206443" y="3467100"/>
                  </a:lnTo>
                  <a:lnTo>
                    <a:pt x="2507811" y="3467100"/>
                  </a:lnTo>
                  <a:lnTo>
                    <a:pt x="2457987" y="3454400"/>
                  </a:lnTo>
                  <a:lnTo>
                    <a:pt x="2356089" y="3454400"/>
                  </a:lnTo>
                  <a:lnTo>
                    <a:pt x="1994826" y="3365500"/>
                  </a:lnTo>
                  <a:lnTo>
                    <a:pt x="1945044" y="3340100"/>
                  </a:lnTo>
                  <a:lnTo>
                    <a:pt x="1896263" y="3327400"/>
                  </a:lnTo>
                  <a:lnTo>
                    <a:pt x="1848662" y="3302000"/>
                  </a:lnTo>
                  <a:lnTo>
                    <a:pt x="1802423" y="3276600"/>
                  </a:lnTo>
                  <a:lnTo>
                    <a:pt x="1757727" y="3251200"/>
                  </a:lnTo>
                  <a:lnTo>
                    <a:pt x="1714755" y="3225800"/>
                  </a:lnTo>
                  <a:close/>
                </a:path>
                <a:path w="5257165" h="5092700">
                  <a:moveTo>
                    <a:pt x="3453896" y="1143000"/>
                  </a:moveTo>
                  <a:lnTo>
                    <a:pt x="3240676" y="1143000"/>
                  </a:lnTo>
                  <a:lnTo>
                    <a:pt x="3452970" y="1930400"/>
                  </a:lnTo>
                  <a:lnTo>
                    <a:pt x="3365767" y="1955800"/>
                  </a:lnTo>
                  <a:lnTo>
                    <a:pt x="3323893" y="1981200"/>
                  </a:lnTo>
                  <a:lnTo>
                    <a:pt x="3283445" y="2006600"/>
                  </a:lnTo>
                  <a:lnTo>
                    <a:pt x="3244626" y="2044700"/>
                  </a:lnTo>
                  <a:lnTo>
                    <a:pt x="3207642" y="2070100"/>
                  </a:lnTo>
                  <a:lnTo>
                    <a:pt x="3172698" y="2108200"/>
                  </a:lnTo>
                  <a:lnTo>
                    <a:pt x="3139997" y="2146300"/>
                  </a:lnTo>
                  <a:lnTo>
                    <a:pt x="3109746" y="2197100"/>
                  </a:lnTo>
                  <a:lnTo>
                    <a:pt x="3082149" y="2235200"/>
                  </a:lnTo>
                  <a:lnTo>
                    <a:pt x="3057410" y="2286000"/>
                  </a:lnTo>
                  <a:lnTo>
                    <a:pt x="3035735" y="2324100"/>
                  </a:lnTo>
                  <a:lnTo>
                    <a:pt x="3017329" y="2374900"/>
                  </a:lnTo>
                  <a:lnTo>
                    <a:pt x="3002396" y="2425700"/>
                  </a:lnTo>
                  <a:lnTo>
                    <a:pt x="2991140" y="2463800"/>
                  </a:lnTo>
                  <a:lnTo>
                    <a:pt x="2983768" y="2514600"/>
                  </a:lnTo>
                  <a:lnTo>
                    <a:pt x="2980138" y="2565400"/>
                  </a:lnTo>
                  <a:lnTo>
                    <a:pt x="2981493" y="2616200"/>
                  </a:lnTo>
                  <a:lnTo>
                    <a:pt x="2987731" y="2654300"/>
                  </a:lnTo>
                  <a:lnTo>
                    <a:pt x="2998747" y="2705100"/>
                  </a:lnTo>
                  <a:lnTo>
                    <a:pt x="3014439" y="2743200"/>
                  </a:lnTo>
                  <a:lnTo>
                    <a:pt x="3034702" y="2781300"/>
                  </a:lnTo>
                  <a:lnTo>
                    <a:pt x="3059433" y="2819400"/>
                  </a:lnTo>
                  <a:lnTo>
                    <a:pt x="3088529" y="2857500"/>
                  </a:lnTo>
                  <a:lnTo>
                    <a:pt x="3121887" y="2882900"/>
                  </a:lnTo>
                  <a:lnTo>
                    <a:pt x="3159402" y="2908300"/>
                  </a:lnTo>
                  <a:lnTo>
                    <a:pt x="3200971" y="2933700"/>
                  </a:lnTo>
                  <a:lnTo>
                    <a:pt x="3246491" y="2959100"/>
                  </a:lnTo>
                  <a:lnTo>
                    <a:pt x="3822502" y="3111500"/>
                  </a:lnTo>
                  <a:lnTo>
                    <a:pt x="3874408" y="3124200"/>
                  </a:lnTo>
                  <a:lnTo>
                    <a:pt x="3920017" y="3149600"/>
                  </a:lnTo>
                  <a:lnTo>
                    <a:pt x="3958950" y="3187700"/>
                  </a:lnTo>
                  <a:lnTo>
                    <a:pt x="3990826" y="3213100"/>
                  </a:lnTo>
                  <a:lnTo>
                    <a:pt x="4015265" y="3251200"/>
                  </a:lnTo>
                  <a:lnTo>
                    <a:pt x="4031886" y="3302000"/>
                  </a:lnTo>
                  <a:lnTo>
                    <a:pt x="4040284" y="3352800"/>
                  </a:lnTo>
                  <a:lnTo>
                    <a:pt x="4037857" y="3403600"/>
                  </a:lnTo>
                  <a:lnTo>
                    <a:pt x="4025126" y="3454400"/>
                  </a:lnTo>
                  <a:lnTo>
                    <a:pt x="4002613" y="3505200"/>
                  </a:lnTo>
                  <a:lnTo>
                    <a:pt x="3970838" y="3543300"/>
                  </a:lnTo>
                  <a:lnTo>
                    <a:pt x="3935772" y="3568700"/>
                  </a:lnTo>
                  <a:lnTo>
                    <a:pt x="3895791" y="3594100"/>
                  </a:lnTo>
                  <a:lnTo>
                    <a:pt x="3851181" y="3606800"/>
                  </a:lnTo>
                  <a:lnTo>
                    <a:pt x="4181310" y="3606800"/>
                  </a:lnTo>
                  <a:lnTo>
                    <a:pt x="4211604" y="3543300"/>
                  </a:lnTo>
                  <a:lnTo>
                    <a:pt x="4228042" y="3492500"/>
                  </a:lnTo>
                  <a:lnTo>
                    <a:pt x="4239309" y="3454400"/>
                  </a:lnTo>
                  <a:lnTo>
                    <a:pt x="4245285" y="3403600"/>
                  </a:lnTo>
                  <a:lnTo>
                    <a:pt x="4245849" y="3352800"/>
                  </a:lnTo>
                  <a:lnTo>
                    <a:pt x="4240881" y="3302000"/>
                  </a:lnTo>
                  <a:lnTo>
                    <a:pt x="4230260" y="3251200"/>
                  </a:lnTo>
                  <a:lnTo>
                    <a:pt x="4214669" y="3200400"/>
                  </a:lnTo>
                  <a:lnTo>
                    <a:pt x="4194293" y="3149600"/>
                  </a:lnTo>
                  <a:lnTo>
                    <a:pt x="4169325" y="3111500"/>
                  </a:lnTo>
                  <a:lnTo>
                    <a:pt x="4139958" y="3073400"/>
                  </a:lnTo>
                  <a:lnTo>
                    <a:pt x="4106382" y="3035300"/>
                  </a:lnTo>
                  <a:lnTo>
                    <a:pt x="4068789" y="3009900"/>
                  </a:lnTo>
                  <a:lnTo>
                    <a:pt x="4027372" y="2971800"/>
                  </a:lnTo>
                  <a:lnTo>
                    <a:pt x="3982321" y="2946400"/>
                  </a:lnTo>
                  <a:lnTo>
                    <a:pt x="3933830" y="2933700"/>
                  </a:lnTo>
                  <a:lnTo>
                    <a:pt x="3916811" y="2870200"/>
                  </a:lnTo>
                  <a:lnTo>
                    <a:pt x="3703845" y="2870200"/>
                  </a:lnTo>
                  <a:lnTo>
                    <a:pt x="3349020" y="2768600"/>
                  </a:lnTo>
                  <a:lnTo>
                    <a:pt x="3300523" y="2755900"/>
                  </a:lnTo>
                  <a:lnTo>
                    <a:pt x="3260600" y="2730500"/>
                  </a:lnTo>
                  <a:lnTo>
                    <a:pt x="3229196" y="2705100"/>
                  </a:lnTo>
                  <a:lnTo>
                    <a:pt x="3206261" y="2667000"/>
                  </a:lnTo>
                  <a:lnTo>
                    <a:pt x="3191740" y="2628900"/>
                  </a:lnTo>
                  <a:lnTo>
                    <a:pt x="3185580" y="2590800"/>
                  </a:lnTo>
                  <a:lnTo>
                    <a:pt x="3187730" y="2540000"/>
                  </a:lnTo>
                  <a:lnTo>
                    <a:pt x="3196803" y="2489200"/>
                  </a:lnTo>
                  <a:lnTo>
                    <a:pt x="3212009" y="2438400"/>
                  </a:lnTo>
                  <a:lnTo>
                    <a:pt x="3232627" y="2387600"/>
                  </a:lnTo>
                  <a:lnTo>
                    <a:pt x="3257940" y="2336800"/>
                  </a:lnTo>
                  <a:lnTo>
                    <a:pt x="3287228" y="2298700"/>
                  </a:lnTo>
                  <a:lnTo>
                    <a:pt x="3319772" y="2260600"/>
                  </a:lnTo>
                  <a:lnTo>
                    <a:pt x="3354853" y="2222500"/>
                  </a:lnTo>
                  <a:lnTo>
                    <a:pt x="3391751" y="2184400"/>
                  </a:lnTo>
                  <a:lnTo>
                    <a:pt x="3429747" y="2159000"/>
                  </a:lnTo>
                  <a:lnTo>
                    <a:pt x="3506157" y="2133600"/>
                  </a:lnTo>
                  <a:lnTo>
                    <a:pt x="3719391" y="2133600"/>
                  </a:lnTo>
                  <a:lnTo>
                    <a:pt x="3453896" y="1143000"/>
                  </a:lnTo>
                  <a:close/>
                </a:path>
                <a:path w="5257165" h="5092700">
                  <a:moveTo>
                    <a:pt x="898022" y="838200"/>
                  </a:moveTo>
                  <a:lnTo>
                    <a:pt x="851002" y="838200"/>
                  </a:lnTo>
                  <a:lnTo>
                    <a:pt x="714250" y="876300"/>
                  </a:lnTo>
                  <a:lnTo>
                    <a:pt x="671327" y="901700"/>
                  </a:lnTo>
                  <a:lnTo>
                    <a:pt x="631069" y="927100"/>
                  </a:lnTo>
                  <a:lnTo>
                    <a:pt x="594464" y="952500"/>
                  </a:lnTo>
                  <a:lnTo>
                    <a:pt x="561736" y="990600"/>
                  </a:lnTo>
                  <a:lnTo>
                    <a:pt x="533112" y="1028700"/>
                  </a:lnTo>
                  <a:lnTo>
                    <a:pt x="508817" y="1066800"/>
                  </a:lnTo>
                  <a:lnTo>
                    <a:pt x="489078" y="1104900"/>
                  </a:lnTo>
                  <a:lnTo>
                    <a:pt x="474121" y="1155700"/>
                  </a:lnTo>
                  <a:lnTo>
                    <a:pt x="14254" y="2870200"/>
                  </a:lnTo>
                  <a:lnTo>
                    <a:pt x="4263" y="2921000"/>
                  </a:lnTo>
                  <a:lnTo>
                    <a:pt x="0" y="2971800"/>
                  </a:lnTo>
                  <a:lnTo>
                    <a:pt x="1237" y="3009900"/>
                  </a:lnTo>
                  <a:lnTo>
                    <a:pt x="7748" y="3060700"/>
                  </a:lnTo>
                  <a:lnTo>
                    <a:pt x="19309" y="3111500"/>
                  </a:lnTo>
                  <a:lnTo>
                    <a:pt x="35692" y="3149600"/>
                  </a:lnTo>
                  <a:lnTo>
                    <a:pt x="56672" y="3187700"/>
                  </a:lnTo>
                  <a:lnTo>
                    <a:pt x="82023" y="3225800"/>
                  </a:lnTo>
                  <a:lnTo>
                    <a:pt x="111518" y="3263900"/>
                  </a:lnTo>
                  <a:lnTo>
                    <a:pt x="144931" y="3302000"/>
                  </a:lnTo>
                  <a:lnTo>
                    <a:pt x="182037" y="3327400"/>
                  </a:lnTo>
                  <a:lnTo>
                    <a:pt x="222610" y="3352800"/>
                  </a:lnTo>
                  <a:lnTo>
                    <a:pt x="266423" y="3378200"/>
                  </a:lnTo>
                  <a:lnTo>
                    <a:pt x="313250" y="3390900"/>
                  </a:lnTo>
                  <a:lnTo>
                    <a:pt x="716310" y="3492500"/>
                  </a:lnTo>
                  <a:lnTo>
                    <a:pt x="743716" y="3505200"/>
                  </a:lnTo>
                  <a:lnTo>
                    <a:pt x="920622" y="3505200"/>
                  </a:lnTo>
                  <a:lnTo>
                    <a:pt x="966050" y="3479800"/>
                  </a:lnTo>
                  <a:lnTo>
                    <a:pt x="1009559" y="3467100"/>
                  </a:lnTo>
                  <a:lnTo>
                    <a:pt x="1050741" y="3441700"/>
                  </a:lnTo>
                  <a:lnTo>
                    <a:pt x="1089185" y="3416300"/>
                  </a:lnTo>
                  <a:lnTo>
                    <a:pt x="1124482" y="3390900"/>
                  </a:lnTo>
                  <a:lnTo>
                    <a:pt x="1156224" y="3352800"/>
                  </a:lnTo>
                  <a:lnTo>
                    <a:pt x="1184001" y="3314700"/>
                  </a:lnTo>
                  <a:lnTo>
                    <a:pt x="1189852" y="3302000"/>
                  </a:lnTo>
                  <a:lnTo>
                    <a:pt x="769460" y="3302000"/>
                  </a:lnTo>
                  <a:lnTo>
                    <a:pt x="366400" y="3187700"/>
                  </a:lnTo>
                  <a:lnTo>
                    <a:pt x="319783" y="3175000"/>
                  </a:lnTo>
                  <a:lnTo>
                    <a:pt x="279833" y="3136900"/>
                  </a:lnTo>
                  <a:lnTo>
                    <a:pt x="247478" y="3111500"/>
                  </a:lnTo>
                  <a:lnTo>
                    <a:pt x="223650" y="3060700"/>
                  </a:lnTo>
                  <a:lnTo>
                    <a:pt x="209279" y="3022600"/>
                  </a:lnTo>
                  <a:lnTo>
                    <a:pt x="205295" y="2971800"/>
                  </a:lnTo>
                  <a:lnTo>
                    <a:pt x="212628" y="2921000"/>
                  </a:lnTo>
                  <a:lnTo>
                    <a:pt x="672495" y="1206500"/>
                  </a:lnTo>
                  <a:lnTo>
                    <a:pt x="687558" y="1168400"/>
                  </a:lnTo>
                  <a:lnTo>
                    <a:pt x="709911" y="1130300"/>
                  </a:lnTo>
                  <a:lnTo>
                    <a:pt x="738934" y="1104900"/>
                  </a:lnTo>
                  <a:lnTo>
                    <a:pt x="774006" y="1079500"/>
                  </a:lnTo>
                  <a:lnTo>
                    <a:pt x="826956" y="1054100"/>
                  </a:lnTo>
                  <a:lnTo>
                    <a:pt x="854688" y="1041400"/>
                  </a:lnTo>
                  <a:lnTo>
                    <a:pt x="1557622" y="1041400"/>
                  </a:lnTo>
                  <a:lnTo>
                    <a:pt x="1521534" y="1016000"/>
                  </a:lnTo>
                  <a:lnTo>
                    <a:pt x="1482280" y="990600"/>
                  </a:lnTo>
                  <a:lnTo>
                    <a:pt x="1440060" y="977900"/>
                  </a:lnTo>
                  <a:lnTo>
                    <a:pt x="992014" y="850900"/>
                  </a:lnTo>
                  <a:lnTo>
                    <a:pt x="945149" y="850900"/>
                  </a:lnTo>
                  <a:lnTo>
                    <a:pt x="898022" y="838200"/>
                  </a:lnTo>
                  <a:close/>
                </a:path>
                <a:path w="5257165" h="5092700">
                  <a:moveTo>
                    <a:pt x="3012038" y="3416300"/>
                  </a:moveTo>
                  <a:lnTo>
                    <a:pt x="2950608" y="3416300"/>
                  </a:lnTo>
                  <a:lnTo>
                    <a:pt x="2921648" y="3429000"/>
                  </a:lnTo>
                  <a:lnTo>
                    <a:pt x="2889885" y="3429000"/>
                  </a:lnTo>
                  <a:lnTo>
                    <a:pt x="2855502" y="3441700"/>
                  </a:lnTo>
                  <a:lnTo>
                    <a:pt x="2818679" y="3441700"/>
                  </a:lnTo>
                  <a:lnTo>
                    <a:pt x="2779597" y="3454400"/>
                  </a:lnTo>
                  <a:lnTo>
                    <a:pt x="2738438" y="3454400"/>
                  </a:lnTo>
                  <a:lnTo>
                    <a:pt x="2695382" y="3467100"/>
                  </a:lnTo>
                  <a:lnTo>
                    <a:pt x="3206443" y="3467100"/>
                  </a:lnTo>
                  <a:lnTo>
                    <a:pt x="3012038" y="3416300"/>
                  </a:lnTo>
                  <a:close/>
                </a:path>
                <a:path w="5257165" h="5092700">
                  <a:moveTo>
                    <a:pt x="2981123" y="3403600"/>
                  </a:moveTo>
                  <a:lnTo>
                    <a:pt x="2965679" y="3416300"/>
                  </a:lnTo>
                  <a:lnTo>
                    <a:pt x="2996668" y="3416300"/>
                  </a:lnTo>
                  <a:lnTo>
                    <a:pt x="2981123" y="3403600"/>
                  </a:lnTo>
                  <a:close/>
                </a:path>
                <a:path w="5257165" h="5092700">
                  <a:moveTo>
                    <a:pt x="1557622" y="1041400"/>
                  </a:moveTo>
                  <a:lnTo>
                    <a:pt x="910925" y="1041400"/>
                  </a:lnTo>
                  <a:lnTo>
                    <a:pt x="924920" y="1054100"/>
                  </a:lnTo>
                  <a:lnTo>
                    <a:pt x="938839" y="1054100"/>
                  </a:lnTo>
                  <a:lnTo>
                    <a:pt x="1341887" y="1155700"/>
                  </a:lnTo>
                  <a:lnTo>
                    <a:pt x="1381896" y="1181100"/>
                  </a:lnTo>
                  <a:lnTo>
                    <a:pt x="1417722" y="1193800"/>
                  </a:lnTo>
                  <a:lnTo>
                    <a:pt x="1448561" y="1231900"/>
                  </a:lnTo>
                  <a:lnTo>
                    <a:pt x="1473611" y="1257300"/>
                  </a:lnTo>
                  <a:lnTo>
                    <a:pt x="1491461" y="1295400"/>
                  </a:lnTo>
                  <a:lnTo>
                    <a:pt x="1501180" y="1346200"/>
                  </a:lnTo>
                  <a:lnTo>
                    <a:pt x="1502625" y="1384300"/>
                  </a:lnTo>
                  <a:lnTo>
                    <a:pt x="1495658" y="1422400"/>
                  </a:lnTo>
                  <a:lnTo>
                    <a:pt x="1035804" y="3149600"/>
                  </a:lnTo>
                  <a:lnTo>
                    <a:pt x="1017360" y="3187700"/>
                  </a:lnTo>
                  <a:lnTo>
                    <a:pt x="989696" y="3225800"/>
                  </a:lnTo>
                  <a:lnTo>
                    <a:pt x="954422" y="3263900"/>
                  </a:lnTo>
                  <a:lnTo>
                    <a:pt x="913151" y="3289300"/>
                  </a:lnTo>
                  <a:lnTo>
                    <a:pt x="867493" y="3302000"/>
                  </a:lnTo>
                  <a:lnTo>
                    <a:pt x="1189852" y="3302000"/>
                  </a:lnTo>
                  <a:lnTo>
                    <a:pt x="1207405" y="3263900"/>
                  </a:lnTo>
                  <a:lnTo>
                    <a:pt x="1226025" y="3225800"/>
                  </a:lnTo>
                  <a:lnTo>
                    <a:pt x="1714755" y="3225800"/>
                  </a:lnTo>
                  <a:lnTo>
                    <a:pt x="1673689" y="3187700"/>
                  </a:lnTo>
                  <a:lnTo>
                    <a:pt x="1634708" y="3162300"/>
                  </a:lnTo>
                  <a:lnTo>
                    <a:pt x="1597995" y="3124200"/>
                  </a:lnTo>
                  <a:lnTo>
                    <a:pt x="1587871" y="3111500"/>
                  </a:lnTo>
                  <a:lnTo>
                    <a:pt x="1576726" y="3111500"/>
                  </a:lnTo>
                  <a:lnTo>
                    <a:pt x="1564709" y="3098800"/>
                  </a:lnTo>
                  <a:lnTo>
                    <a:pt x="1551970" y="3098800"/>
                  </a:lnTo>
                  <a:lnTo>
                    <a:pt x="1280076" y="3022600"/>
                  </a:lnTo>
                  <a:lnTo>
                    <a:pt x="1648173" y="1651000"/>
                  </a:lnTo>
                  <a:lnTo>
                    <a:pt x="1973581" y="1651000"/>
                  </a:lnTo>
                  <a:lnTo>
                    <a:pt x="2375362" y="1485900"/>
                  </a:lnTo>
                  <a:lnTo>
                    <a:pt x="1834304" y="1485900"/>
                  </a:lnTo>
                  <a:lnTo>
                    <a:pt x="1700433" y="1447800"/>
                  </a:lnTo>
                  <a:lnTo>
                    <a:pt x="1706991" y="1409700"/>
                  </a:lnTo>
                  <a:lnTo>
                    <a:pt x="1708386" y="1358900"/>
                  </a:lnTo>
                  <a:lnTo>
                    <a:pt x="1704816" y="1320800"/>
                  </a:lnTo>
                  <a:lnTo>
                    <a:pt x="1696482" y="1270000"/>
                  </a:lnTo>
                  <a:lnTo>
                    <a:pt x="1683584" y="1231900"/>
                  </a:lnTo>
                  <a:lnTo>
                    <a:pt x="1666322" y="1181100"/>
                  </a:lnTo>
                  <a:lnTo>
                    <a:pt x="1644894" y="1143000"/>
                  </a:lnTo>
                  <a:lnTo>
                    <a:pt x="1619502" y="1117600"/>
                  </a:lnTo>
                  <a:lnTo>
                    <a:pt x="1590345" y="1079500"/>
                  </a:lnTo>
                  <a:lnTo>
                    <a:pt x="1557622" y="1041400"/>
                  </a:lnTo>
                  <a:close/>
                </a:path>
                <a:path w="5257165" h="5092700">
                  <a:moveTo>
                    <a:pt x="5243813" y="3213100"/>
                  </a:moveTo>
                  <a:lnTo>
                    <a:pt x="4733714" y="3213100"/>
                  </a:lnTo>
                  <a:lnTo>
                    <a:pt x="4778183" y="3225800"/>
                  </a:lnTo>
                  <a:lnTo>
                    <a:pt x="4824213" y="3251200"/>
                  </a:lnTo>
                  <a:lnTo>
                    <a:pt x="4920117" y="3276600"/>
                  </a:lnTo>
                  <a:lnTo>
                    <a:pt x="5100379" y="3276600"/>
                  </a:lnTo>
                  <a:lnTo>
                    <a:pt x="5140916" y="3263900"/>
                  </a:lnTo>
                  <a:lnTo>
                    <a:pt x="5181452" y="3263900"/>
                  </a:lnTo>
                  <a:lnTo>
                    <a:pt x="5217977" y="3238500"/>
                  </a:lnTo>
                  <a:lnTo>
                    <a:pt x="5243813" y="3213100"/>
                  </a:lnTo>
                  <a:close/>
                </a:path>
                <a:path w="5257165" h="5092700">
                  <a:moveTo>
                    <a:pt x="4675628" y="1473200"/>
                  </a:moveTo>
                  <a:lnTo>
                    <a:pt x="4267751" y="1473200"/>
                  </a:lnTo>
                  <a:lnTo>
                    <a:pt x="4377377" y="1524000"/>
                  </a:lnTo>
                  <a:lnTo>
                    <a:pt x="4420523" y="1549400"/>
                  </a:lnTo>
                  <a:lnTo>
                    <a:pt x="4461923" y="1574800"/>
                  </a:lnTo>
                  <a:lnTo>
                    <a:pt x="4501310" y="1600200"/>
                  </a:lnTo>
                  <a:lnTo>
                    <a:pt x="4538416" y="1625600"/>
                  </a:lnTo>
                  <a:lnTo>
                    <a:pt x="4572974" y="1663700"/>
                  </a:lnTo>
                  <a:lnTo>
                    <a:pt x="4604715" y="1701800"/>
                  </a:lnTo>
                  <a:lnTo>
                    <a:pt x="4633374" y="1739900"/>
                  </a:lnTo>
                  <a:lnTo>
                    <a:pt x="4658681" y="1778000"/>
                  </a:lnTo>
                  <a:lnTo>
                    <a:pt x="4680369" y="1816100"/>
                  </a:lnTo>
                  <a:lnTo>
                    <a:pt x="4698171" y="1854200"/>
                  </a:lnTo>
                  <a:lnTo>
                    <a:pt x="5025827" y="3073400"/>
                  </a:lnTo>
                  <a:lnTo>
                    <a:pt x="5237047" y="3073400"/>
                  </a:lnTo>
                  <a:lnTo>
                    <a:pt x="4910193" y="1854200"/>
                  </a:lnTo>
                  <a:lnTo>
                    <a:pt x="4896037" y="1803400"/>
                  </a:lnTo>
                  <a:lnTo>
                    <a:pt x="4878565" y="1752600"/>
                  </a:lnTo>
                  <a:lnTo>
                    <a:pt x="4857923" y="1714500"/>
                  </a:lnTo>
                  <a:lnTo>
                    <a:pt x="4834256" y="1676400"/>
                  </a:lnTo>
                  <a:lnTo>
                    <a:pt x="4807709" y="1625600"/>
                  </a:lnTo>
                  <a:lnTo>
                    <a:pt x="4778428" y="1587500"/>
                  </a:lnTo>
                  <a:lnTo>
                    <a:pt x="4746557" y="1549400"/>
                  </a:lnTo>
                  <a:lnTo>
                    <a:pt x="4712242" y="1511300"/>
                  </a:lnTo>
                  <a:lnTo>
                    <a:pt x="4675628" y="1473200"/>
                  </a:lnTo>
                  <a:close/>
                </a:path>
                <a:path w="5257165" h="5092700">
                  <a:moveTo>
                    <a:pt x="3719391" y="2133600"/>
                  </a:moveTo>
                  <a:lnTo>
                    <a:pt x="3506157" y="2133600"/>
                  </a:lnTo>
                  <a:lnTo>
                    <a:pt x="3703845" y="2870200"/>
                  </a:lnTo>
                  <a:lnTo>
                    <a:pt x="3916811" y="2870200"/>
                  </a:lnTo>
                  <a:lnTo>
                    <a:pt x="3719391" y="2133600"/>
                  </a:lnTo>
                  <a:close/>
                </a:path>
                <a:path w="5257165" h="5092700">
                  <a:moveTo>
                    <a:pt x="1973581" y="1651000"/>
                  </a:moveTo>
                  <a:lnTo>
                    <a:pt x="1648173" y="1651000"/>
                  </a:lnTo>
                  <a:lnTo>
                    <a:pt x="1814886" y="1701800"/>
                  </a:lnTo>
                  <a:lnTo>
                    <a:pt x="1861482" y="1701800"/>
                  </a:lnTo>
                  <a:lnTo>
                    <a:pt x="1871290" y="1689100"/>
                  </a:lnTo>
                  <a:lnTo>
                    <a:pt x="1880862" y="1689100"/>
                  </a:lnTo>
                  <a:lnTo>
                    <a:pt x="1973581" y="1651000"/>
                  </a:lnTo>
                  <a:close/>
                </a:path>
                <a:path w="5257165" h="5092700">
                  <a:moveTo>
                    <a:pt x="3807607" y="0"/>
                  </a:moveTo>
                  <a:lnTo>
                    <a:pt x="3766901" y="0"/>
                  </a:lnTo>
                  <a:lnTo>
                    <a:pt x="3090512" y="177800"/>
                  </a:lnTo>
                  <a:lnTo>
                    <a:pt x="3053994" y="203200"/>
                  </a:lnTo>
                  <a:lnTo>
                    <a:pt x="3028163" y="228600"/>
                  </a:lnTo>
                  <a:lnTo>
                    <a:pt x="3015354" y="266700"/>
                  </a:lnTo>
                  <a:lnTo>
                    <a:pt x="3017906" y="304800"/>
                  </a:lnTo>
                  <a:lnTo>
                    <a:pt x="3187425" y="939800"/>
                  </a:lnTo>
                  <a:lnTo>
                    <a:pt x="3157571" y="939800"/>
                  </a:lnTo>
                  <a:lnTo>
                    <a:pt x="3069201" y="977900"/>
                  </a:lnTo>
                  <a:lnTo>
                    <a:pt x="1834304" y="1485900"/>
                  </a:lnTo>
                  <a:lnTo>
                    <a:pt x="2375362" y="1485900"/>
                  </a:lnTo>
                  <a:lnTo>
                    <a:pt x="3148017" y="1168400"/>
                  </a:lnTo>
                  <a:lnTo>
                    <a:pt x="3194328" y="1143000"/>
                  </a:lnTo>
                  <a:lnTo>
                    <a:pt x="3453896" y="1143000"/>
                  </a:lnTo>
                  <a:lnTo>
                    <a:pt x="3242861" y="355600"/>
                  </a:lnTo>
                  <a:lnTo>
                    <a:pt x="3720863" y="228600"/>
                  </a:lnTo>
                  <a:lnTo>
                    <a:pt x="3933485" y="228600"/>
                  </a:lnTo>
                  <a:lnTo>
                    <a:pt x="3892669" y="76200"/>
                  </a:lnTo>
                  <a:lnTo>
                    <a:pt x="3874530" y="38100"/>
                  </a:lnTo>
                  <a:lnTo>
                    <a:pt x="3844830" y="12700"/>
                  </a:lnTo>
                  <a:lnTo>
                    <a:pt x="3807607" y="0"/>
                  </a:lnTo>
                  <a:close/>
                </a:path>
              </a:pathLst>
            </a:custGeom>
            <a:solidFill>
              <a:srgbClr val="052A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892"/>
              <a:ext cx="5320614" cy="50558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855741" cy="589301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450705" y="1221600"/>
            <a:ext cx="6979284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z="4400" b="0" spc="195" dirty="0">
                <a:latin typeface="Cambria"/>
                <a:cs typeface="Cambria"/>
              </a:rPr>
              <a:t>Introduction</a:t>
            </a:r>
            <a:r>
              <a:rPr sz="4400" b="0" spc="180" dirty="0">
                <a:latin typeface="Cambria"/>
                <a:cs typeface="Cambria"/>
              </a:rPr>
              <a:t> </a:t>
            </a:r>
            <a:r>
              <a:rPr sz="4400" b="0" spc="165" dirty="0">
                <a:latin typeface="Cambria"/>
                <a:cs typeface="Cambria"/>
              </a:rPr>
              <a:t>to </a:t>
            </a:r>
            <a:r>
              <a:rPr sz="4400" b="0" spc="240" dirty="0">
                <a:latin typeface="Cambria"/>
                <a:cs typeface="Cambria"/>
              </a:rPr>
              <a:t>Recommendations</a:t>
            </a:r>
            <a:r>
              <a:rPr sz="4400" b="0" spc="204" dirty="0">
                <a:latin typeface="Cambria"/>
                <a:cs typeface="Cambria"/>
              </a:rPr>
              <a:t> </a:t>
            </a:r>
            <a:r>
              <a:rPr sz="4400" b="0" spc="200" dirty="0">
                <a:latin typeface="Cambria"/>
                <a:cs typeface="Cambria"/>
              </a:rPr>
              <a:t>System</a:t>
            </a:r>
            <a:endParaRPr sz="4400" dirty="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59921" y="3353308"/>
            <a:ext cx="6929755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00099"/>
              </a:lnSpc>
              <a:spcBef>
                <a:spcPts val="95"/>
              </a:spcBef>
            </a:pP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recommendation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tool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700" spc="45" dirty="0">
                <a:solidFill>
                  <a:srgbClr val="FFFFFF"/>
                </a:solidFill>
                <a:latin typeface="Tahoma"/>
                <a:cs typeface="Tahoma"/>
              </a:rPr>
              <a:t>suggest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items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movies,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books,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2700" spc="114" dirty="0">
                <a:solidFill>
                  <a:srgbClr val="FFFFFF"/>
                </a:solidFill>
                <a:latin typeface="Tahoma"/>
                <a:cs typeface="Tahoma"/>
              </a:rPr>
              <a:t>products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Tahoma"/>
                <a:cs typeface="Tahoma"/>
              </a:rPr>
              <a:t>might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enjoy,</a:t>
            </a:r>
            <a:r>
              <a:rPr sz="27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7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on your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previous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preferences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behavior.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works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27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ways: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Tahoma"/>
                <a:cs typeface="Tahoma"/>
              </a:rPr>
              <a:t>collaborative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ﬁltering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content-</a:t>
            </a:r>
            <a:r>
              <a:rPr sz="2700" spc="95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ahoma"/>
                <a:cs typeface="Tahoma"/>
              </a:rPr>
              <a:t>ﬁltering.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ahoma"/>
                <a:cs typeface="Tahoma"/>
              </a:rPr>
              <a:t>Many </a:t>
            </a:r>
            <a:r>
              <a:rPr sz="2700" spc="125" dirty="0">
                <a:solidFill>
                  <a:srgbClr val="FFFFFF"/>
                </a:solidFill>
                <a:latin typeface="Tahoma"/>
                <a:cs typeface="Tahoma"/>
              </a:rPr>
              <a:t>popular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platforms,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7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7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Netﬂix, </a:t>
            </a:r>
            <a:r>
              <a:rPr sz="2700" spc="85" dirty="0">
                <a:solidFill>
                  <a:srgbClr val="FFFFFF"/>
                </a:solidFill>
                <a:latin typeface="Tahoma"/>
                <a:cs typeface="Tahoma"/>
              </a:rPr>
              <a:t>Amazon,</a:t>
            </a:r>
            <a:r>
              <a:rPr sz="2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dirty="0">
                <a:solidFill>
                  <a:srgbClr val="FFFFFF"/>
                </a:solidFill>
                <a:latin typeface="Tahoma"/>
                <a:cs typeface="Tahoma"/>
              </a:rPr>
              <a:t>Spotify,</a:t>
            </a:r>
            <a:r>
              <a:rPr sz="27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7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Tahoma"/>
                <a:cs typeface="Tahoma"/>
              </a:rPr>
              <a:t>recommendation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ahoma"/>
                <a:cs typeface="Tahoma"/>
              </a:rPr>
              <a:t>personalized </a:t>
            </a:r>
            <a:r>
              <a:rPr sz="2700" spc="60" dirty="0">
                <a:solidFill>
                  <a:srgbClr val="FFFFFF"/>
                </a:solidFill>
                <a:latin typeface="Tahoma"/>
                <a:cs typeface="Tahoma"/>
              </a:rPr>
              <a:t>experience.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63982" y="2577395"/>
            <a:ext cx="3873043" cy="76199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8288000" cy="10287379"/>
            <a:chOff x="0" y="0"/>
            <a:chExt cx="18288000" cy="10287379"/>
          </a:xfrm>
        </p:grpSpPr>
        <p:sp>
          <p:nvSpPr>
            <p:cNvPr id="7" name="object 7"/>
            <p:cNvSpPr/>
            <p:nvPr/>
          </p:nvSpPr>
          <p:spPr>
            <a:xfrm>
              <a:off x="0" y="6801864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5"/>
                  </a:lnTo>
                  <a:lnTo>
                    <a:pt x="0" y="3485133"/>
                  </a:lnTo>
                  <a:lnTo>
                    <a:pt x="4354488" y="3485133"/>
                  </a:lnTo>
                  <a:lnTo>
                    <a:pt x="4616551" y="3222968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7362" y="0"/>
              <a:ext cx="5970638" cy="56167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6638" y="3576840"/>
              <a:ext cx="14611349" cy="53721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53596" y="759472"/>
              <a:ext cx="704215" cy="1375410"/>
            </a:xfrm>
            <a:custGeom>
              <a:avLst/>
              <a:gdLst/>
              <a:ahLst/>
              <a:cxnLst/>
              <a:rect l="l" t="t" r="r" b="b"/>
              <a:pathLst>
                <a:path w="704214" h="1375410">
                  <a:moveTo>
                    <a:pt x="704057" y="0"/>
                  </a:moveTo>
                  <a:lnTo>
                    <a:pt x="167495" y="0"/>
                  </a:lnTo>
                  <a:lnTo>
                    <a:pt x="0" y="1374838"/>
                  </a:lnTo>
                  <a:lnTo>
                    <a:pt x="704057" y="1274648"/>
                  </a:lnTo>
                  <a:lnTo>
                    <a:pt x="704057" y="0"/>
                  </a:lnTo>
                  <a:close/>
                </a:path>
              </a:pathLst>
            </a:custGeom>
            <a:solidFill>
              <a:srgbClr val="26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98955" y="799858"/>
              <a:ext cx="495300" cy="389255"/>
            </a:xfrm>
            <a:custGeom>
              <a:avLst/>
              <a:gdLst/>
              <a:ahLst/>
              <a:cxnLst/>
              <a:rect l="l" t="t" r="r" b="b"/>
              <a:pathLst>
                <a:path w="495300" h="389255">
                  <a:moveTo>
                    <a:pt x="0" y="0"/>
                  </a:moveTo>
                  <a:lnTo>
                    <a:pt x="0" y="389013"/>
                  </a:lnTo>
                  <a:lnTo>
                    <a:pt x="394893" y="294690"/>
                  </a:lnTo>
                  <a:lnTo>
                    <a:pt x="433892" y="286817"/>
                  </a:lnTo>
                  <a:lnTo>
                    <a:pt x="465739" y="265345"/>
                  </a:lnTo>
                  <a:lnTo>
                    <a:pt x="487210" y="233499"/>
                  </a:lnTo>
                  <a:lnTo>
                    <a:pt x="495084" y="194500"/>
                  </a:lnTo>
                  <a:lnTo>
                    <a:pt x="487210" y="155507"/>
                  </a:lnTo>
                  <a:lnTo>
                    <a:pt x="465739" y="123659"/>
                  </a:lnTo>
                  <a:lnTo>
                    <a:pt x="433892" y="102185"/>
                  </a:lnTo>
                  <a:lnTo>
                    <a:pt x="394893" y="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3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4609" y="799858"/>
              <a:ext cx="433070" cy="389255"/>
            </a:xfrm>
            <a:custGeom>
              <a:avLst/>
              <a:gdLst/>
              <a:ahLst/>
              <a:cxnLst/>
              <a:rect l="l" t="t" r="r" b="b"/>
              <a:pathLst>
                <a:path w="433069" h="389255">
                  <a:moveTo>
                    <a:pt x="433044" y="0"/>
                  </a:moveTo>
                  <a:lnTo>
                    <a:pt x="100190" y="94310"/>
                  </a:lnTo>
                  <a:lnTo>
                    <a:pt x="61191" y="102183"/>
                  </a:lnTo>
                  <a:lnTo>
                    <a:pt x="29344" y="123655"/>
                  </a:lnTo>
                  <a:lnTo>
                    <a:pt x="7873" y="155501"/>
                  </a:lnTo>
                  <a:lnTo>
                    <a:pt x="0" y="194500"/>
                  </a:lnTo>
                  <a:lnTo>
                    <a:pt x="7873" y="233499"/>
                  </a:lnTo>
                  <a:lnTo>
                    <a:pt x="29344" y="265345"/>
                  </a:lnTo>
                  <a:lnTo>
                    <a:pt x="61191" y="286817"/>
                  </a:lnTo>
                  <a:lnTo>
                    <a:pt x="100190" y="294690"/>
                  </a:lnTo>
                  <a:lnTo>
                    <a:pt x="433044" y="389013"/>
                  </a:lnTo>
                  <a:lnTo>
                    <a:pt x="433044" y="0"/>
                  </a:lnTo>
                  <a:close/>
                </a:path>
              </a:pathLst>
            </a:custGeom>
            <a:solidFill>
              <a:srgbClr val="535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8955" y="1269631"/>
              <a:ext cx="495300" cy="389255"/>
            </a:xfrm>
            <a:custGeom>
              <a:avLst/>
              <a:gdLst/>
              <a:ahLst/>
              <a:cxnLst/>
              <a:rect l="l" t="t" r="r" b="b"/>
              <a:pathLst>
                <a:path w="495300" h="389255">
                  <a:moveTo>
                    <a:pt x="0" y="0"/>
                  </a:moveTo>
                  <a:lnTo>
                    <a:pt x="0" y="389026"/>
                  </a:lnTo>
                  <a:lnTo>
                    <a:pt x="394893" y="294703"/>
                  </a:lnTo>
                  <a:lnTo>
                    <a:pt x="433892" y="286830"/>
                  </a:lnTo>
                  <a:lnTo>
                    <a:pt x="465739" y="265358"/>
                  </a:lnTo>
                  <a:lnTo>
                    <a:pt x="487210" y="233511"/>
                  </a:lnTo>
                  <a:lnTo>
                    <a:pt x="495084" y="194513"/>
                  </a:lnTo>
                  <a:lnTo>
                    <a:pt x="487210" y="155514"/>
                  </a:lnTo>
                  <a:lnTo>
                    <a:pt x="465739" y="123667"/>
                  </a:lnTo>
                  <a:lnTo>
                    <a:pt x="433892" y="102196"/>
                  </a:lnTo>
                  <a:lnTo>
                    <a:pt x="394893" y="94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3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4609" y="1094549"/>
              <a:ext cx="969644" cy="564515"/>
            </a:xfrm>
            <a:custGeom>
              <a:avLst/>
              <a:gdLst/>
              <a:ahLst/>
              <a:cxnLst/>
              <a:rect l="l" t="t" r="r" b="b"/>
              <a:pathLst>
                <a:path w="969644" h="564514">
                  <a:moveTo>
                    <a:pt x="969619" y="0"/>
                  </a:moveTo>
                  <a:lnTo>
                    <a:pt x="433044" y="0"/>
                  </a:lnTo>
                  <a:lnTo>
                    <a:pt x="332028" y="134708"/>
                  </a:lnTo>
                  <a:lnTo>
                    <a:pt x="374700" y="191617"/>
                  </a:lnTo>
                  <a:lnTo>
                    <a:pt x="100190" y="269405"/>
                  </a:lnTo>
                  <a:lnTo>
                    <a:pt x="61188" y="277279"/>
                  </a:lnTo>
                  <a:lnTo>
                    <a:pt x="29337" y="298754"/>
                  </a:lnTo>
                  <a:lnTo>
                    <a:pt x="7861" y="330606"/>
                  </a:lnTo>
                  <a:lnTo>
                    <a:pt x="0" y="369595"/>
                  </a:lnTo>
                  <a:lnTo>
                    <a:pt x="7861" y="408597"/>
                  </a:lnTo>
                  <a:lnTo>
                    <a:pt x="29337" y="440448"/>
                  </a:lnTo>
                  <a:lnTo>
                    <a:pt x="61188" y="461924"/>
                  </a:lnTo>
                  <a:lnTo>
                    <a:pt x="100190" y="469785"/>
                  </a:lnTo>
                  <a:lnTo>
                    <a:pt x="433044" y="564108"/>
                  </a:lnTo>
                  <a:lnTo>
                    <a:pt x="433044" y="269405"/>
                  </a:lnTo>
                  <a:lnTo>
                    <a:pt x="969619" y="269405"/>
                  </a:lnTo>
                  <a:lnTo>
                    <a:pt x="969619" y="0"/>
                  </a:lnTo>
                  <a:close/>
                </a:path>
              </a:pathLst>
            </a:custGeom>
            <a:solidFill>
              <a:srgbClr val="535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765" y="1094555"/>
              <a:ext cx="631190" cy="269875"/>
            </a:xfrm>
            <a:custGeom>
              <a:avLst/>
              <a:gdLst/>
              <a:ahLst/>
              <a:cxnLst/>
              <a:rect l="l" t="t" r="r" b="b"/>
              <a:pathLst>
                <a:path w="631189" h="269875">
                  <a:moveTo>
                    <a:pt x="630892" y="0"/>
                  </a:moveTo>
                  <a:lnTo>
                    <a:pt x="0" y="0"/>
                  </a:lnTo>
                  <a:lnTo>
                    <a:pt x="0" y="269398"/>
                  </a:lnTo>
                  <a:lnTo>
                    <a:pt x="630892" y="269398"/>
                  </a:lnTo>
                  <a:lnTo>
                    <a:pt x="630892" y="0"/>
                  </a:lnTo>
                  <a:close/>
                </a:path>
              </a:pathLst>
            </a:custGeom>
            <a:solidFill>
              <a:srgbClr val="707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6638" y="624776"/>
              <a:ext cx="638175" cy="269875"/>
            </a:xfrm>
            <a:custGeom>
              <a:avLst/>
              <a:gdLst/>
              <a:ahLst/>
              <a:cxnLst/>
              <a:rect l="l" t="t" r="r" b="b"/>
              <a:pathLst>
                <a:path w="638175" h="269875">
                  <a:moveTo>
                    <a:pt x="637590" y="0"/>
                  </a:moveTo>
                  <a:lnTo>
                    <a:pt x="101015" y="0"/>
                  </a:lnTo>
                  <a:lnTo>
                    <a:pt x="0" y="134696"/>
                  </a:lnTo>
                  <a:lnTo>
                    <a:pt x="101015" y="269392"/>
                  </a:lnTo>
                  <a:lnTo>
                    <a:pt x="637590" y="269392"/>
                  </a:lnTo>
                  <a:lnTo>
                    <a:pt x="637590" y="0"/>
                  </a:lnTo>
                  <a:close/>
                </a:path>
              </a:pathLst>
            </a:custGeom>
            <a:solidFill>
              <a:srgbClr val="535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6765" y="624776"/>
              <a:ext cx="631190" cy="269875"/>
            </a:xfrm>
            <a:custGeom>
              <a:avLst/>
              <a:gdLst/>
              <a:ahLst/>
              <a:cxnLst/>
              <a:rect l="l" t="t" r="r" b="b"/>
              <a:pathLst>
                <a:path w="631189" h="269875">
                  <a:moveTo>
                    <a:pt x="630889" y="0"/>
                  </a:moveTo>
                  <a:lnTo>
                    <a:pt x="94326" y="0"/>
                  </a:lnTo>
                  <a:lnTo>
                    <a:pt x="94326" y="134696"/>
                  </a:lnTo>
                  <a:lnTo>
                    <a:pt x="0" y="269392"/>
                  </a:lnTo>
                  <a:lnTo>
                    <a:pt x="630889" y="269392"/>
                  </a:lnTo>
                  <a:lnTo>
                    <a:pt x="630889" y="0"/>
                  </a:lnTo>
                  <a:close/>
                </a:path>
              </a:pathLst>
            </a:custGeom>
            <a:solidFill>
              <a:srgbClr val="707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56638" y="1564335"/>
              <a:ext cx="638175" cy="269875"/>
            </a:xfrm>
            <a:custGeom>
              <a:avLst/>
              <a:gdLst/>
              <a:ahLst/>
              <a:cxnLst/>
              <a:rect l="l" t="t" r="r" b="b"/>
              <a:pathLst>
                <a:path w="638175" h="269875">
                  <a:moveTo>
                    <a:pt x="637590" y="0"/>
                  </a:moveTo>
                  <a:lnTo>
                    <a:pt x="101015" y="0"/>
                  </a:lnTo>
                  <a:lnTo>
                    <a:pt x="0" y="134696"/>
                  </a:lnTo>
                  <a:lnTo>
                    <a:pt x="101015" y="269405"/>
                  </a:lnTo>
                  <a:lnTo>
                    <a:pt x="637590" y="269405"/>
                  </a:lnTo>
                  <a:lnTo>
                    <a:pt x="637590" y="0"/>
                  </a:lnTo>
                  <a:close/>
                </a:path>
              </a:pathLst>
            </a:custGeom>
            <a:solidFill>
              <a:srgbClr val="535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6765" y="1564336"/>
              <a:ext cx="631190" cy="269875"/>
            </a:xfrm>
            <a:custGeom>
              <a:avLst/>
              <a:gdLst/>
              <a:ahLst/>
              <a:cxnLst/>
              <a:rect l="l" t="t" r="r" b="b"/>
              <a:pathLst>
                <a:path w="631189" h="269875">
                  <a:moveTo>
                    <a:pt x="630892" y="0"/>
                  </a:moveTo>
                  <a:lnTo>
                    <a:pt x="0" y="0"/>
                  </a:lnTo>
                  <a:lnTo>
                    <a:pt x="0" y="269403"/>
                  </a:lnTo>
                  <a:lnTo>
                    <a:pt x="630892" y="269403"/>
                  </a:lnTo>
                  <a:lnTo>
                    <a:pt x="630892" y="0"/>
                  </a:lnTo>
                  <a:close/>
                </a:path>
              </a:pathLst>
            </a:custGeom>
            <a:solidFill>
              <a:srgbClr val="707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4508" y="759472"/>
              <a:ext cx="537210" cy="1375410"/>
            </a:xfrm>
            <a:custGeom>
              <a:avLst/>
              <a:gdLst/>
              <a:ahLst/>
              <a:cxnLst/>
              <a:rect l="l" t="t" r="r" b="b"/>
              <a:pathLst>
                <a:path w="537210" h="1375410">
                  <a:moveTo>
                    <a:pt x="536583" y="0"/>
                  </a:moveTo>
                  <a:lnTo>
                    <a:pt x="100190" y="0"/>
                  </a:lnTo>
                  <a:lnTo>
                    <a:pt x="61191" y="7873"/>
                  </a:lnTo>
                  <a:lnTo>
                    <a:pt x="29344" y="29344"/>
                  </a:lnTo>
                  <a:lnTo>
                    <a:pt x="7873" y="61191"/>
                  </a:lnTo>
                  <a:lnTo>
                    <a:pt x="0" y="100190"/>
                  </a:lnTo>
                  <a:lnTo>
                    <a:pt x="0" y="1374838"/>
                  </a:lnTo>
                  <a:lnTo>
                    <a:pt x="536583" y="1374838"/>
                  </a:lnTo>
                  <a:lnTo>
                    <a:pt x="536583" y="0"/>
                  </a:lnTo>
                  <a:close/>
                </a:path>
              </a:pathLst>
            </a:custGeom>
            <a:solidFill>
              <a:srgbClr val="43C2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6765" y="2034120"/>
              <a:ext cx="631190" cy="200660"/>
            </a:xfrm>
            <a:custGeom>
              <a:avLst/>
              <a:gdLst/>
              <a:ahLst/>
              <a:cxnLst/>
              <a:rect l="l" t="t" r="r" b="b"/>
              <a:pathLst>
                <a:path w="631189" h="200660">
                  <a:moveTo>
                    <a:pt x="630889" y="0"/>
                  </a:moveTo>
                  <a:lnTo>
                    <a:pt x="94326" y="0"/>
                  </a:lnTo>
                  <a:lnTo>
                    <a:pt x="0" y="100190"/>
                  </a:lnTo>
                  <a:lnTo>
                    <a:pt x="94326" y="200380"/>
                  </a:lnTo>
                  <a:lnTo>
                    <a:pt x="630889" y="200380"/>
                  </a:lnTo>
                  <a:lnTo>
                    <a:pt x="630889" y="0"/>
                  </a:lnTo>
                  <a:close/>
                </a:path>
              </a:pathLst>
            </a:custGeom>
            <a:solidFill>
              <a:srgbClr val="C5C6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4508" y="2034120"/>
              <a:ext cx="537210" cy="200660"/>
            </a:xfrm>
            <a:custGeom>
              <a:avLst/>
              <a:gdLst/>
              <a:ahLst/>
              <a:cxnLst/>
              <a:rect l="l" t="t" r="r" b="b"/>
              <a:pathLst>
                <a:path w="537210" h="200660">
                  <a:moveTo>
                    <a:pt x="536583" y="0"/>
                  </a:moveTo>
                  <a:lnTo>
                    <a:pt x="100190" y="0"/>
                  </a:lnTo>
                  <a:lnTo>
                    <a:pt x="61191" y="7873"/>
                  </a:lnTo>
                  <a:lnTo>
                    <a:pt x="29344" y="29344"/>
                  </a:lnTo>
                  <a:lnTo>
                    <a:pt x="7873" y="61191"/>
                  </a:lnTo>
                  <a:lnTo>
                    <a:pt x="0" y="100190"/>
                  </a:lnTo>
                  <a:lnTo>
                    <a:pt x="7873" y="139189"/>
                  </a:lnTo>
                  <a:lnTo>
                    <a:pt x="29344" y="171035"/>
                  </a:lnTo>
                  <a:lnTo>
                    <a:pt x="61191" y="192507"/>
                  </a:lnTo>
                  <a:lnTo>
                    <a:pt x="100190" y="200380"/>
                  </a:lnTo>
                  <a:lnTo>
                    <a:pt x="536583" y="200380"/>
                  </a:lnTo>
                  <a:lnTo>
                    <a:pt x="536583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34950" y="20037"/>
            <a:ext cx="16470992" cy="1881333"/>
          </a:xfrm>
          <a:prstGeom prst="rect">
            <a:avLst/>
          </a:prstGeom>
        </p:spPr>
        <p:txBody>
          <a:bodyPr vert="horz" wrap="square" lIns="0" tIns="970610" rIns="0" bIns="0" rtlCol="0">
            <a:spAutoFit/>
          </a:bodyPr>
          <a:lstStyle/>
          <a:p>
            <a:pPr marL="5920740">
              <a:lnSpc>
                <a:spcPct val="100000"/>
              </a:lnSpc>
              <a:spcBef>
                <a:spcPts val="125"/>
              </a:spcBef>
            </a:pPr>
            <a:r>
              <a:rPr sz="4700" b="0" spc="195" dirty="0">
                <a:latin typeface="Cambria"/>
                <a:cs typeface="Cambria"/>
              </a:rPr>
              <a:t>Dataset</a:t>
            </a:r>
            <a:r>
              <a:rPr sz="4700" b="0" spc="165" dirty="0">
                <a:latin typeface="Cambria"/>
                <a:cs typeface="Cambria"/>
              </a:rPr>
              <a:t> Details</a:t>
            </a:r>
            <a:endParaRPr sz="470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8550" y="1738336"/>
            <a:ext cx="3233806" cy="112724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34" y="6348"/>
            <a:ext cx="18283555" cy="10280650"/>
            <a:chOff x="4534" y="6348"/>
            <a:chExt cx="18283555" cy="10280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758" y="6348"/>
              <a:ext cx="17394300" cy="102806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34" y="6804"/>
              <a:ext cx="10601325" cy="10277475"/>
            </a:xfrm>
            <a:custGeom>
              <a:avLst/>
              <a:gdLst/>
              <a:ahLst/>
              <a:cxnLst/>
              <a:rect l="l" t="t" r="r" b="b"/>
              <a:pathLst>
                <a:path w="10601325" h="10277475">
                  <a:moveTo>
                    <a:pt x="1060132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10601325" y="10277475"/>
                  </a:lnTo>
                  <a:lnTo>
                    <a:pt x="1060132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3350" y="411753"/>
            <a:ext cx="555434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31314" algn="l"/>
              </a:tabLst>
            </a:pPr>
            <a:r>
              <a:rPr sz="4700" b="0" spc="235" dirty="0">
                <a:latin typeface="Cambria"/>
                <a:cs typeface="Cambria"/>
              </a:rPr>
              <a:t>Data</a:t>
            </a:r>
            <a:r>
              <a:rPr sz="4700" b="0" dirty="0">
                <a:latin typeface="Cambria"/>
                <a:cs typeface="Cambria"/>
              </a:rPr>
              <a:t>	</a:t>
            </a:r>
            <a:r>
              <a:rPr sz="4700" b="0" spc="135" dirty="0">
                <a:latin typeface="Cambria"/>
                <a:cs typeface="Cambria"/>
              </a:rPr>
              <a:t>Preprocessing</a:t>
            </a:r>
            <a:endParaRPr sz="4700" dirty="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42" y="1263650"/>
            <a:ext cx="12734923" cy="7422273"/>
            <a:chOff x="4535" y="1231862"/>
            <a:chExt cx="12734923" cy="7422273"/>
          </a:xfrm>
        </p:grpSpPr>
        <p:sp>
          <p:nvSpPr>
            <p:cNvPr id="7" name="object 7"/>
            <p:cNvSpPr/>
            <p:nvPr/>
          </p:nvSpPr>
          <p:spPr>
            <a:xfrm>
              <a:off x="2685448" y="1231862"/>
              <a:ext cx="3952875" cy="95250"/>
            </a:xfrm>
            <a:custGeom>
              <a:avLst/>
              <a:gdLst/>
              <a:ahLst/>
              <a:cxnLst/>
              <a:rect l="l" t="t" r="r" b="b"/>
              <a:pathLst>
                <a:path w="3952875" h="95250">
                  <a:moveTo>
                    <a:pt x="395287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3952875" y="95250"/>
                  </a:lnTo>
                  <a:lnTo>
                    <a:pt x="395287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" y="3272510"/>
              <a:ext cx="12734923" cy="5381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4674850" cy="10287000"/>
            <a:chOff x="0" y="0"/>
            <a:chExt cx="14674850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6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40"/>
                  </a:lnTo>
                  <a:lnTo>
                    <a:pt x="0" y="5622926"/>
                  </a:lnTo>
                  <a:lnTo>
                    <a:pt x="825817" y="6448424"/>
                  </a:lnTo>
                  <a:lnTo>
                    <a:pt x="4050029" y="3225460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966376" cy="42616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18322"/>
              <a:ext cx="9118257" cy="4210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0418" y="6132259"/>
              <a:ext cx="9143999" cy="411479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298450" y="204442"/>
            <a:ext cx="16470992" cy="1881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97165">
              <a:lnSpc>
                <a:spcPct val="100000"/>
              </a:lnSpc>
              <a:spcBef>
                <a:spcPts val="100"/>
              </a:spcBef>
            </a:pPr>
            <a:r>
              <a:rPr sz="5400" b="0" spc="170" dirty="0">
                <a:latin typeface="Cambria"/>
                <a:cs typeface="Cambria"/>
              </a:rPr>
              <a:t>Visualization</a:t>
            </a:r>
            <a:endParaRPr sz="540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92833" y="109748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4195" y="1818335"/>
            <a:ext cx="9003804" cy="4210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3B5E11-BCEE-B678-6F15-0A04946776B3}"/>
              </a:ext>
            </a:extLst>
          </p:cNvPr>
          <p:cNvSpPr txBox="1"/>
          <p:nvPr/>
        </p:nvSpPr>
        <p:spPr>
          <a:xfrm>
            <a:off x="14865350" y="7727993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Top 10 Publisher which have published the most books.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1AFBE-6897-6E62-8FEC-C6C18DD14E98}"/>
              </a:ext>
            </a:extLst>
          </p:cNvPr>
          <p:cNvSpPr txBox="1"/>
          <p:nvPr/>
        </p:nvSpPr>
        <p:spPr>
          <a:xfrm>
            <a:off x="12503150" y="1008238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Top 10 Authors which have written the most books.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E75A9-A066-5E8E-688A-A736120677D8}"/>
              </a:ext>
            </a:extLst>
          </p:cNvPr>
          <p:cNvSpPr txBox="1"/>
          <p:nvPr/>
        </p:nvSpPr>
        <p:spPr>
          <a:xfrm>
            <a:off x="981591" y="6167650"/>
            <a:ext cx="364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Distribution of Users by Country</a:t>
            </a:r>
            <a:endParaRPr lang="en-IN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150" y="577850"/>
            <a:ext cx="15878175" cy="8120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4F028-6D76-D5B3-59B8-312B0D924F4D}"/>
              </a:ext>
            </a:extLst>
          </p:cNvPr>
          <p:cNvSpPr txBox="1"/>
          <p:nvPr/>
        </p:nvSpPr>
        <p:spPr>
          <a:xfrm>
            <a:off x="2901950" y="8959850"/>
            <a:ext cx="13258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 can be observe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that higher ratings are more common amongst users and rating 8 has been rated highest number of times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6044"/>
            <a:ext cx="9130688" cy="5762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6069" y="4263696"/>
            <a:ext cx="8801100" cy="569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F83A2-292E-1BCB-1EA3-2D5B6E27D573}"/>
              </a:ext>
            </a:extLst>
          </p:cNvPr>
          <p:cNvSpPr txBox="1"/>
          <p:nvPr/>
        </p:nvSpPr>
        <p:spPr>
          <a:xfrm>
            <a:off x="10531919" y="1035050"/>
            <a:ext cx="662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Distribution of actual and predicted ratings in the test set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683" y="25111"/>
            <a:ext cx="18307383" cy="10277475"/>
            <a:chOff x="0" y="-14245"/>
            <a:chExt cx="18307383" cy="10277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"/>
              <a:ext cx="12538976" cy="93044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3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91833" y="-14245"/>
              <a:ext cx="10115550" cy="10277475"/>
            </a:xfrm>
            <a:custGeom>
              <a:avLst/>
              <a:gdLst/>
              <a:ahLst/>
              <a:cxnLst/>
              <a:rect l="l" t="t" r="r" b="b"/>
              <a:pathLst>
                <a:path w="10115550" h="10277475">
                  <a:moveTo>
                    <a:pt x="10115550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10115550" y="10277475"/>
                  </a:lnTo>
                  <a:lnTo>
                    <a:pt x="10115550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9056" y="214706"/>
            <a:ext cx="16470992" cy="1881333"/>
          </a:xfrm>
          <a:prstGeom prst="rect">
            <a:avLst/>
          </a:prstGeom>
        </p:spPr>
        <p:txBody>
          <a:bodyPr vert="horz" wrap="square" lIns="0" tIns="603078" rIns="0" bIns="0" rtlCol="0">
            <a:spAutoFit/>
          </a:bodyPr>
          <a:lstStyle/>
          <a:p>
            <a:pPr marL="11629390" marR="5080" algn="r">
              <a:lnSpc>
                <a:spcPts val="4980"/>
              </a:lnSpc>
              <a:spcBef>
                <a:spcPts val="114"/>
              </a:spcBef>
            </a:pPr>
            <a:r>
              <a:rPr sz="4550" b="0" spc="225" dirty="0">
                <a:latin typeface="Cambria"/>
                <a:cs typeface="Cambria"/>
              </a:rPr>
              <a:t>Recommendation</a:t>
            </a:r>
            <a:endParaRPr sz="4550" dirty="0">
              <a:latin typeface="Cambria"/>
              <a:cs typeface="Cambria"/>
            </a:endParaRPr>
          </a:p>
          <a:p>
            <a:pPr marL="11629390" marR="152400" algn="r">
              <a:lnSpc>
                <a:spcPts val="4980"/>
              </a:lnSpc>
            </a:pPr>
            <a:r>
              <a:rPr sz="4550" b="0" spc="155" dirty="0">
                <a:latin typeface="Cambria"/>
                <a:cs typeface="Cambria"/>
              </a:rPr>
              <a:t>Technique</a:t>
            </a:r>
            <a:endParaRPr sz="45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2886" y="3021437"/>
            <a:ext cx="8657696" cy="6118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 marR="5080" indent="-514350" algn="just">
              <a:lnSpc>
                <a:spcPct val="101200"/>
              </a:lnSpc>
              <a:spcBef>
                <a:spcPts val="95"/>
              </a:spcBef>
              <a:buAutoNum type="arabicPeriod"/>
            </a:pPr>
            <a:r>
              <a:rPr lang="en-IN" sz="2800" b="1" spc="-1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Popularity</a:t>
            </a:r>
            <a:r>
              <a:rPr lang="en-IN" sz="2800" b="1" spc="-14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Based</a:t>
            </a:r>
            <a:r>
              <a:rPr lang="en-IN" sz="2800" b="1" spc="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800" b="1" spc="-1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Filtering:</a:t>
            </a:r>
          </a:p>
          <a:p>
            <a:pPr marL="12065" marR="5080" algn="just">
              <a:lnSpc>
                <a:spcPct val="101200"/>
              </a:lnSpc>
              <a:spcBef>
                <a:spcPts val="95"/>
              </a:spcBef>
            </a:pP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the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90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5" dirty="0">
                <a:solidFill>
                  <a:srgbClr val="FFFFFF"/>
                </a:solidFill>
                <a:latin typeface="Cambria"/>
                <a:cs typeface="Cambria"/>
              </a:rPr>
              <a:t>suggests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5" dirty="0">
                <a:solidFill>
                  <a:srgbClr val="FFFFFF"/>
                </a:solidFill>
                <a:latin typeface="Cambria"/>
                <a:cs typeface="Cambria"/>
              </a:rPr>
              <a:t>Popularity</a:t>
            </a:r>
            <a:r>
              <a:rPr lang="en-US" sz="28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based </a:t>
            </a:r>
            <a:r>
              <a:rPr lang="en-US" sz="2800" spc="165" dirty="0">
                <a:solidFill>
                  <a:srgbClr val="FFFFFF"/>
                </a:solidFill>
                <a:latin typeface="Cambria"/>
                <a:cs typeface="Cambria"/>
              </a:rPr>
              <a:t>recommendation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lang="en-US" sz="2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5" dirty="0">
                <a:solidFill>
                  <a:srgbClr val="FFFFFF"/>
                </a:solidFill>
                <a:latin typeface="Cambria"/>
                <a:cs typeface="Cambria"/>
              </a:rPr>
              <a:t>works</a:t>
            </a:r>
            <a:r>
              <a:rPr lang="en-US" sz="28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60" dirty="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05" dirty="0">
                <a:solidFill>
                  <a:srgbClr val="FFFFFF"/>
                </a:solidFill>
                <a:latin typeface="Cambria"/>
                <a:cs typeface="Cambria"/>
              </a:rPr>
              <a:t>trend.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5" dirty="0">
                <a:solidFill>
                  <a:srgbClr val="FFFFFF"/>
                </a:solidFill>
                <a:latin typeface="Cambria"/>
                <a:cs typeface="Cambria"/>
              </a:rPr>
              <a:t>basically</a:t>
            </a:r>
            <a:r>
              <a:rPr lang="en-US" sz="2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05" dirty="0">
                <a:solidFill>
                  <a:srgbClr val="FFFFFF"/>
                </a:solidFill>
                <a:latin typeface="Cambria"/>
                <a:cs typeface="Cambria"/>
              </a:rPr>
              <a:t>uses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the 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items which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5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trend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0" dirty="0">
                <a:solidFill>
                  <a:srgbClr val="FFFFFF"/>
                </a:solidFill>
                <a:latin typeface="Cambria"/>
                <a:cs typeface="Cambria"/>
              </a:rPr>
              <a:t>right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65" dirty="0">
                <a:solidFill>
                  <a:srgbClr val="FFFFFF"/>
                </a:solidFill>
                <a:latin typeface="Cambria"/>
                <a:cs typeface="Cambria"/>
              </a:rPr>
              <a:t>now.</a:t>
            </a:r>
          </a:p>
          <a:p>
            <a:pPr marL="12065" marR="5080" algn="just">
              <a:lnSpc>
                <a:spcPct val="101200"/>
              </a:lnSpc>
              <a:spcBef>
                <a:spcPts val="95"/>
              </a:spcBef>
            </a:pPr>
            <a:endParaRPr lang="en-IN" sz="2800" b="1" spc="-1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65" marR="5080" algn="just">
              <a:lnSpc>
                <a:spcPct val="101200"/>
              </a:lnSpc>
              <a:spcBef>
                <a:spcPts val="95"/>
              </a:spcBef>
            </a:pPr>
            <a:r>
              <a:rPr lang="en-IN" sz="2800" b="1" dirty="0">
                <a:solidFill>
                  <a:srgbClr val="FFFFFF"/>
                </a:solidFill>
                <a:latin typeface="Cambria"/>
                <a:cs typeface="Cambria"/>
              </a:rPr>
              <a:t>2. Collaborative</a:t>
            </a:r>
            <a:r>
              <a:rPr lang="en-IN" sz="2800" b="1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IN" sz="2800" b="1" spc="-10" dirty="0">
                <a:solidFill>
                  <a:srgbClr val="FFFFFF"/>
                </a:solidFill>
                <a:latin typeface="Cambria"/>
                <a:cs typeface="Cambria"/>
              </a:rPr>
              <a:t>Filtering:</a:t>
            </a:r>
          </a:p>
          <a:p>
            <a:pPr marL="12065" marR="5080" algn="just">
              <a:lnSpc>
                <a:spcPct val="101200"/>
              </a:lnSpc>
              <a:spcBef>
                <a:spcPts val="95"/>
              </a:spcBef>
            </a:pP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Collaborative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filtering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6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30" dirty="0">
                <a:solidFill>
                  <a:srgbClr val="FFFFFF"/>
                </a:solidFill>
                <a:latin typeface="Cambria"/>
                <a:cs typeface="Cambria"/>
              </a:rPr>
              <a:t>technique </a:t>
            </a:r>
            <a:r>
              <a:rPr lang="en-US" sz="2800" spc="135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lang="en-US" sz="2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lang="en-US" sz="2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5" dirty="0">
                <a:solidFill>
                  <a:srgbClr val="FFFFFF"/>
                </a:solidFill>
                <a:latin typeface="Cambria"/>
                <a:cs typeface="Cambria"/>
              </a:rPr>
              <a:t>websites</a:t>
            </a:r>
            <a:r>
              <a:rPr lang="en-US" sz="2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like</a:t>
            </a:r>
            <a:r>
              <a:rPr lang="en-US" sz="2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80" dirty="0">
                <a:solidFill>
                  <a:srgbClr val="FFFFFF"/>
                </a:solidFill>
                <a:latin typeface="Cambria"/>
                <a:cs typeface="Cambria"/>
              </a:rPr>
              <a:t>Amazon, </a:t>
            </a:r>
            <a:r>
              <a:rPr lang="en-US" sz="2800" spc="100" dirty="0">
                <a:solidFill>
                  <a:srgbClr val="FFFFFF"/>
                </a:solidFill>
                <a:latin typeface="Cambria"/>
                <a:cs typeface="Cambria"/>
              </a:rPr>
              <a:t>YouTube,</a:t>
            </a: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5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Netflix.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lang="en-US" sz="2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0" dirty="0">
                <a:solidFill>
                  <a:srgbClr val="FFFFFF"/>
                </a:solidFill>
                <a:latin typeface="Cambria"/>
                <a:cs typeface="Cambria"/>
              </a:rPr>
              <a:t>filters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out </a:t>
            </a:r>
            <a:r>
              <a:rPr lang="en-US" sz="2800" spc="135" dirty="0">
                <a:solidFill>
                  <a:srgbClr val="FFFFFF"/>
                </a:solidFill>
                <a:latin typeface="Cambria"/>
                <a:cs typeface="Cambria"/>
              </a:rPr>
              <a:t>items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lang="en-US" sz="2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0" dirty="0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lang="en-US" sz="2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45" dirty="0">
                <a:solidFill>
                  <a:srgbClr val="FFFFFF"/>
                </a:solidFill>
                <a:latin typeface="Cambria"/>
                <a:cs typeface="Cambria"/>
              </a:rPr>
              <a:t>might </a:t>
            </a:r>
            <a:r>
              <a:rPr lang="en-US" sz="2800" dirty="0">
                <a:solidFill>
                  <a:srgbClr val="FFFFFF"/>
                </a:solidFill>
                <a:latin typeface="Cambria"/>
                <a:cs typeface="Cambria"/>
              </a:rPr>
              <a:t>like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9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lang="en-US" sz="2800" spc="80" dirty="0">
                <a:solidFill>
                  <a:srgbClr val="FFFFFF"/>
                </a:solidFill>
                <a:latin typeface="Cambria"/>
                <a:cs typeface="Cambria"/>
              </a:rPr>
              <a:t>basis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9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05" dirty="0">
                <a:solidFill>
                  <a:srgbClr val="FFFFFF"/>
                </a:solidFill>
                <a:latin typeface="Cambria"/>
                <a:cs typeface="Cambria"/>
              </a:rPr>
              <a:t>reactions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9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similar</a:t>
            </a:r>
            <a:r>
              <a:rPr lang="en-US" sz="2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75" dirty="0">
                <a:solidFill>
                  <a:srgbClr val="FFFFFF"/>
                </a:solidFill>
                <a:latin typeface="Cambria"/>
                <a:cs typeface="Cambria"/>
              </a:rPr>
              <a:t>users.</a:t>
            </a:r>
            <a:endParaRPr lang="en-US" sz="2800" dirty="0">
              <a:latin typeface="Cambria"/>
              <a:cs typeface="Cambria"/>
            </a:endParaRPr>
          </a:p>
          <a:p>
            <a:pPr marL="12700" marR="5080" algn="just">
              <a:lnSpc>
                <a:spcPct val="100000"/>
              </a:lnSpc>
              <a:spcBef>
                <a:spcPts val="15"/>
              </a:spcBef>
            </a:pP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There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5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0" dirty="0">
                <a:solidFill>
                  <a:srgbClr val="FFFFFF"/>
                </a:solidFill>
                <a:latin typeface="Cambria"/>
                <a:cs typeface="Cambria"/>
              </a:rPr>
              <a:t>two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categories</a:t>
            </a:r>
            <a:r>
              <a:rPr lang="en-US"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6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lang="en-US" sz="2800" spc="90" dirty="0">
                <a:solidFill>
                  <a:srgbClr val="FFFFFF"/>
                </a:solidFill>
                <a:latin typeface="Cambria"/>
                <a:cs typeface="Cambria"/>
              </a:rPr>
              <a:t>collaborative</a:t>
            </a:r>
            <a:r>
              <a:rPr lang="en-US" sz="28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95" dirty="0">
                <a:solidFill>
                  <a:srgbClr val="FFFFFF"/>
                </a:solidFill>
                <a:latin typeface="Cambria"/>
                <a:cs typeface="Cambria"/>
              </a:rPr>
              <a:t>filtering</a:t>
            </a:r>
            <a:r>
              <a:rPr lang="en-US" sz="2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85" dirty="0">
                <a:solidFill>
                  <a:srgbClr val="FFFFFF"/>
                </a:solidFill>
                <a:latin typeface="Cambria"/>
                <a:cs typeface="Cambria"/>
              </a:rPr>
              <a:t>algorithms: </a:t>
            </a:r>
            <a:r>
              <a:rPr lang="en-US" sz="2800" spc="185" dirty="0">
                <a:solidFill>
                  <a:srgbClr val="FFFFFF"/>
                </a:solidFill>
                <a:latin typeface="Cambria"/>
                <a:cs typeface="Cambria"/>
              </a:rPr>
              <a:t>memory</a:t>
            </a:r>
            <a:r>
              <a:rPr lang="en-US" sz="28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20" dirty="0">
                <a:solidFill>
                  <a:srgbClr val="FFFFFF"/>
                </a:solidFill>
                <a:latin typeface="Cambria"/>
                <a:cs typeface="Cambria"/>
              </a:rPr>
              <a:t>based </a:t>
            </a:r>
            <a:r>
              <a:rPr lang="en-US" sz="2800" spc="15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lang="en-US" sz="2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2800" spc="170" dirty="0">
                <a:solidFill>
                  <a:srgbClr val="FFFFFF"/>
                </a:solidFill>
                <a:latin typeface="Cambria"/>
                <a:cs typeface="Cambria"/>
              </a:rPr>
              <a:t>model </a:t>
            </a:r>
            <a:r>
              <a:rPr lang="en-US" sz="2800" spc="130" dirty="0">
                <a:solidFill>
                  <a:srgbClr val="FFFFFF"/>
                </a:solidFill>
                <a:latin typeface="Cambria"/>
                <a:cs typeface="Cambria"/>
              </a:rPr>
              <a:t>based.</a:t>
            </a:r>
            <a:endParaRPr lang="en-IN" sz="2800" b="1" spc="-1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12065" marR="5080" algn="just">
              <a:lnSpc>
                <a:spcPct val="101200"/>
              </a:lnSpc>
              <a:spcBef>
                <a:spcPts val="95"/>
              </a:spcBef>
            </a:pPr>
            <a:endParaRPr sz="275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29906" y="399125"/>
            <a:ext cx="8230234" cy="9529445"/>
            <a:chOff x="8825648" y="564781"/>
            <a:chExt cx="8230234" cy="9529445"/>
          </a:xfrm>
        </p:grpSpPr>
        <p:sp>
          <p:nvSpPr>
            <p:cNvPr id="10" name="object 10"/>
            <p:cNvSpPr/>
            <p:nvPr/>
          </p:nvSpPr>
          <p:spPr>
            <a:xfrm>
              <a:off x="12922758" y="2604151"/>
              <a:ext cx="4078604" cy="98425"/>
            </a:xfrm>
            <a:custGeom>
              <a:avLst/>
              <a:gdLst/>
              <a:ahLst/>
              <a:cxnLst/>
              <a:rect l="l" t="t" r="r" b="b"/>
              <a:pathLst>
                <a:path w="4078605" h="98425">
                  <a:moveTo>
                    <a:pt x="4078490" y="0"/>
                  </a:moveTo>
                  <a:lnTo>
                    <a:pt x="0" y="0"/>
                  </a:lnTo>
                  <a:lnTo>
                    <a:pt x="0" y="98281"/>
                  </a:lnTo>
                  <a:lnTo>
                    <a:pt x="4078490" y="98281"/>
                  </a:lnTo>
                  <a:lnTo>
                    <a:pt x="407849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20594" y="1634312"/>
              <a:ext cx="277495" cy="312420"/>
            </a:xfrm>
            <a:custGeom>
              <a:avLst/>
              <a:gdLst/>
              <a:ahLst/>
              <a:cxnLst/>
              <a:rect l="l" t="t" r="r" b="b"/>
              <a:pathLst>
                <a:path w="277495" h="312419">
                  <a:moveTo>
                    <a:pt x="169291" y="0"/>
                  </a:moveTo>
                  <a:lnTo>
                    <a:pt x="0" y="80391"/>
                  </a:lnTo>
                  <a:lnTo>
                    <a:pt x="80162" y="274243"/>
                  </a:lnTo>
                  <a:lnTo>
                    <a:pt x="141922" y="306705"/>
                  </a:lnTo>
                  <a:lnTo>
                    <a:pt x="167675" y="311935"/>
                  </a:lnTo>
                  <a:lnTo>
                    <a:pt x="190711" y="303182"/>
                  </a:lnTo>
                  <a:lnTo>
                    <a:pt x="206157" y="283982"/>
                  </a:lnTo>
                  <a:lnTo>
                    <a:pt x="209143" y="257873"/>
                  </a:lnTo>
                  <a:lnTo>
                    <a:pt x="192189" y="159029"/>
                  </a:lnTo>
                  <a:lnTo>
                    <a:pt x="264007" y="89039"/>
                  </a:lnTo>
                  <a:lnTo>
                    <a:pt x="276945" y="66165"/>
                  </a:lnTo>
                  <a:lnTo>
                    <a:pt x="275739" y="41554"/>
                  </a:lnTo>
                  <a:lnTo>
                    <a:pt x="262250" y="20934"/>
                  </a:lnTo>
                  <a:lnTo>
                    <a:pt x="238340" y="10033"/>
                  </a:lnTo>
                  <a:lnTo>
                    <a:pt x="169291" y="0"/>
                  </a:lnTo>
                  <a:close/>
                </a:path>
              </a:pathLst>
            </a:custGeom>
            <a:solidFill>
              <a:srgbClr val="FAC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49922" y="1514179"/>
              <a:ext cx="359410" cy="432434"/>
            </a:xfrm>
            <a:custGeom>
              <a:avLst/>
              <a:gdLst/>
              <a:ahLst/>
              <a:cxnLst/>
              <a:rect l="l" t="t" r="r" b="b"/>
              <a:pathLst>
                <a:path w="359409" h="432435">
                  <a:moveTo>
                    <a:pt x="223808" y="0"/>
                  </a:moveTo>
                  <a:lnTo>
                    <a:pt x="200023" y="6455"/>
                  </a:lnTo>
                  <a:lnTo>
                    <a:pt x="182254" y="25822"/>
                  </a:lnTo>
                  <a:lnTo>
                    <a:pt x="137868" y="115738"/>
                  </a:lnTo>
                  <a:lnTo>
                    <a:pt x="38604" y="130165"/>
                  </a:lnTo>
                  <a:lnTo>
                    <a:pt x="14695" y="141067"/>
                  </a:lnTo>
                  <a:lnTo>
                    <a:pt x="1206" y="161686"/>
                  </a:lnTo>
                  <a:lnTo>
                    <a:pt x="0" y="186297"/>
                  </a:lnTo>
                  <a:lnTo>
                    <a:pt x="12938" y="209172"/>
                  </a:lnTo>
                  <a:lnTo>
                    <a:pt x="84756" y="279161"/>
                  </a:lnTo>
                  <a:lnTo>
                    <a:pt x="67802" y="378005"/>
                  </a:lnTo>
                  <a:lnTo>
                    <a:pt x="70788" y="404114"/>
                  </a:lnTo>
                  <a:lnTo>
                    <a:pt x="86236" y="423314"/>
                  </a:lnTo>
                  <a:lnTo>
                    <a:pt x="109275" y="432068"/>
                  </a:lnTo>
                  <a:lnTo>
                    <a:pt x="135035" y="426837"/>
                  </a:lnTo>
                  <a:lnTo>
                    <a:pt x="223808" y="380177"/>
                  </a:lnTo>
                  <a:lnTo>
                    <a:pt x="250847" y="394376"/>
                  </a:lnTo>
                  <a:lnTo>
                    <a:pt x="263722" y="396993"/>
                  </a:lnTo>
                  <a:lnTo>
                    <a:pt x="275235" y="392615"/>
                  </a:lnTo>
                  <a:lnTo>
                    <a:pt x="282956" y="383015"/>
                  </a:lnTo>
                  <a:lnTo>
                    <a:pt x="284451" y="369966"/>
                  </a:lnTo>
                  <a:lnTo>
                    <a:pt x="263318" y="246827"/>
                  </a:lnTo>
                  <a:lnTo>
                    <a:pt x="352802" y="159629"/>
                  </a:lnTo>
                  <a:lnTo>
                    <a:pt x="359270" y="148193"/>
                  </a:lnTo>
                  <a:lnTo>
                    <a:pt x="358665" y="135890"/>
                  </a:lnTo>
                  <a:lnTo>
                    <a:pt x="351918" y="125582"/>
                  </a:lnTo>
                  <a:lnTo>
                    <a:pt x="339963" y="120132"/>
                  </a:lnTo>
                  <a:lnTo>
                    <a:pt x="309749" y="115738"/>
                  </a:lnTo>
                  <a:lnTo>
                    <a:pt x="265363" y="25822"/>
                  </a:lnTo>
                  <a:lnTo>
                    <a:pt x="247594" y="6455"/>
                  </a:lnTo>
                  <a:lnTo>
                    <a:pt x="223808" y="0"/>
                  </a:lnTo>
                  <a:close/>
                </a:path>
              </a:pathLst>
            </a:custGeom>
            <a:solidFill>
              <a:srgbClr val="FBDD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63087" y="1634312"/>
              <a:ext cx="277495" cy="312420"/>
            </a:xfrm>
            <a:custGeom>
              <a:avLst/>
              <a:gdLst/>
              <a:ahLst/>
              <a:cxnLst/>
              <a:rect l="l" t="t" r="r" b="b"/>
              <a:pathLst>
                <a:path w="277495" h="312419">
                  <a:moveTo>
                    <a:pt x="169291" y="0"/>
                  </a:moveTo>
                  <a:lnTo>
                    <a:pt x="0" y="80391"/>
                  </a:lnTo>
                  <a:lnTo>
                    <a:pt x="80162" y="274243"/>
                  </a:lnTo>
                  <a:lnTo>
                    <a:pt x="141909" y="306705"/>
                  </a:lnTo>
                  <a:lnTo>
                    <a:pt x="167670" y="311935"/>
                  </a:lnTo>
                  <a:lnTo>
                    <a:pt x="190709" y="303182"/>
                  </a:lnTo>
                  <a:lnTo>
                    <a:pt x="206157" y="283982"/>
                  </a:lnTo>
                  <a:lnTo>
                    <a:pt x="209143" y="257873"/>
                  </a:lnTo>
                  <a:lnTo>
                    <a:pt x="192189" y="159029"/>
                  </a:lnTo>
                  <a:lnTo>
                    <a:pt x="264020" y="89039"/>
                  </a:lnTo>
                  <a:lnTo>
                    <a:pt x="276951" y="66165"/>
                  </a:lnTo>
                  <a:lnTo>
                    <a:pt x="275740" y="41554"/>
                  </a:lnTo>
                  <a:lnTo>
                    <a:pt x="262250" y="20934"/>
                  </a:lnTo>
                  <a:lnTo>
                    <a:pt x="238340" y="10033"/>
                  </a:lnTo>
                  <a:lnTo>
                    <a:pt x="169291" y="0"/>
                  </a:lnTo>
                  <a:close/>
                </a:path>
              </a:pathLst>
            </a:custGeom>
            <a:solidFill>
              <a:srgbClr val="FAC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92408" y="1514179"/>
              <a:ext cx="359410" cy="432434"/>
            </a:xfrm>
            <a:custGeom>
              <a:avLst/>
              <a:gdLst/>
              <a:ahLst/>
              <a:cxnLst/>
              <a:rect l="l" t="t" r="r" b="b"/>
              <a:pathLst>
                <a:path w="359409" h="432435">
                  <a:moveTo>
                    <a:pt x="223809" y="0"/>
                  </a:moveTo>
                  <a:lnTo>
                    <a:pt x="200024" y="6455"/>
                  </a:lnTo>
                  <a:lnTo>
                    <a:pt x="182261" y="25822"/>
                  </a:lnTo>
                  <a:lnTo>
                    <a:pt x="137875" y="115738"/>
                  </a:lnTo>
                  <a:lnTo>
                    <a:pt x="38611" y="130165"/>
                  </a:lnTo>
                  <a:lnTo>
                    <a:pt x="14697" y="141067"/>
                  </a:lnTo>
                  <a:lnTo>
                    <a:pt x="1207" y="161686"/>
                  </a:lnTo>
                  <a:lnTo>
                    <a:pt x="0" y="186297"/>
                  </a:lnTo>
                  <a:lnTo>
                    <a:pt x="12932" y="209172"/>
                  </a:lnTo>
                  <a:lnTo>
                    <a:pt x="84763" y="279161"/>
                  </a:lnTo>
                  <a:lnTo>
                    <a:pt x="67809" y="378005"/>
                  </a:lnTo>
                  <a:lnTo>
                    <a:pt x="70795" y="404114"/>
                  </a:lnTo>
                  <a:lnTo>
                    <a:pt x="86241" y="423314"/>
                  </a:lnTo>
                  <a:lnTo>
                    <a:pt x="109276" y="432068"/>
                  </a:lnTo>
                  <a:lnTo>
                    <a:pt x="135030" y="426837"/>
                  </a:lnTo>
                  <a:lnTo>
                    <a:pt x="223803" y="380177"/>
                  </a:lnTo>
                  <a:lnTo>
                    <a:pt x="250841" y="394376"/>
                  </a:lnTo>
                  <a:lnTo>
                    <a:pt x="263718" y="396988"/>
                  </a:lnTo>
                  <a:lnTo>
                    <a:pt x="275235" y="392610"/>
                  </a:lnTo>
                  <a:lnTo>
                    <a:pt x="282956" y="383014"/>
                  </a:lnTo>
                  <a:lnTo>
                    <a:pt x="284445" y="369966"/>
                  </a:lnTo>
                  <a:lnTo>
                    <a:pt x="263313" y="246827"/>
                  </a:lnTo>
                  <a:lnTo>
                    <a:pt x="352797" y="159629"/>
                  </a:lnTo>
                  <a:lnTo>
                    <a:pt x="359267" y="148193"/>
                  </a:lnTo>
                  <a:lnTo>
                    <a:pt x="358666" y="135890"/>
                  </a:lnTo>
                  <a:lnTo>
                    <a:pt x="351923" y="125582"/>
                  </a:lnTo>
                  <a:lnTo>
                    <a:pt x="339970" y="120132"/>
                  </a:lnTo>
                  <a:lnTo>
                    <a:pt x="309756" y="115738"/>
                  </a:lnTo>
                  <a:lnTo>
                    <a:pt x="265357" y="25822"/>
                  </a:lnTo>
                  <a:lnTo>
                    <a:pt x="247594" y="6455"/>
                  </a:lnTo>
                  <a:lnTo>
                    <a:pt x="223809" y="0"/>
                  </a:lnTo>
                  <a:close/>
                </a:path>
              </a:pathLst>
            </a:custGeom>
            <a:solidFill>
              <a:srgbClr val="FBDD5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05568" y="1634312"/>
              <a:ext cx="277495" cy="312420"/>
            </a:xfrm>
            <a:custGeom>
              <a:avLst/>
              <a:gdLst/>
              <a:ahLst/>
              <a:cxnLst/>
              <a:rect l="l" t="t" r="r" b="b"/>
              <a:pathLst>
                <a:path w="277495" h="312419">
                  <a:moveTo>
                    <a:pt x="169303" y="0"/>
                  </a:moveTo>
                  <a:lnTo>
                    <a:pt x="0" y="80391"/>
                  </a:lnTo>
                  <a:lnTo>
                    <a:pt x="80175" y="274243"/>
                  </a:lnTo>
                  <a:lnTo>
                    <a:pt x="141922" y="306705"/>
                  </a:lnTo>
                  <a:lnTo>
                    <a:pt x="167683" y="311935"/>
                  </a:lnTo>
                  <a:lnTo>
                    <a:pt x="190720" y="303182"/>
                  </a:lnTo>
                  <a:lnTo>
                    <a:pt x="206164" y="283982"/>
                  </a:lnTo>
                  <a:lnTo>
                    <a:pt x="209143" y="257873"/>
                  </a:lnTo>
                  <a:lnTo>
                    <a:pt x="192201" y="159029"/>
                  </a:lnTo>
                  <a:lnTo>
                    <a:pt x="264020" y="89039"/>
                  </a:lnTo>
                  <a:lnTo>
                    <a:pt x="276951" y="66165"/>
                  </a:lnTo>
                  <a:lnTo>
                    <a:pt x="275740" y="41554"/>
                  </a:lnTo>
                  <a:lnTo>
                    <a:pt x="262250" y="20934"/>
                  </a:lnTo>
                  <a:lnTo>
                    <a:pt x="238340" y="10033"/>
                  </a:lnTo>
                  <a:lnTo>
                    <a:pt x="169303" y="0"/>
                  </a:lnTo>
                  <a:close/>
                </a:path>
              </a:pathLst>
            </a:custGeom>
            <a:solidFill>
              <a:srgbClr val="FAC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34901" y="1514179"/>
              <a:ext cx="359410" cy="432434"/>
            </a:xfrm>
            <a:custGeom>
              <a:avLst/>
              <a:gdLst/>
              <a:ahLst/>
              <a:cxnLst/>
              <a:rect l="l" t="t" r="r" b="b"/>
              <a:pathLst>
                <a:path w="359409" h="432435">
                  <a:moveTo>
                    <a:pt x="223809" y="0"/>
                  </a:moveTo>
                  <a:lnTo>
                    <a:pt x="200024" y="6455"/>
                  </a:lnTo>
                  <a:lnTo>
                    <a:pt x="182261" y="25822"/>
                  </a:lnTo>
                  <a:lnTo>
                    <a:pt x="137862" y="115738"/>
                  </a:lnTo>
                  <a:lnTo>
                    <a:pt x="38611" y="130165"/>
                  </a:lnTo>
                  <a:lnTo>
                    <a:pt x="14697" y="141067"/>
                  </a:lnTo>
                  <a:lnTo>
                    <a:pt x="1207" y="161686"/>
                  </a:lnTo>
                  <a:lnTo>
                    <a:pt x="0" y="186297"/>
                  </a:lnTo>
                  <a:lnTo>
                    <a:pt x="12932" y="209172"/>
                  </a:lnTo>
                  <a:lnTo>
                    <a:pt x="84763" y="279161"/>
                  </a:lnTo>
                  <a:lnTo>
                    <a:pt x="67796" y="378005"/>
                  </a:lnTo>
                  <a:lnTo>
                    <a:pt x="70790" y="404114"/>
                  </a:lnTo>
                  <a:lnTo>
                    <a:pt x="86240" y="423314"/>
                  </a:lnTo>
                  <a:lnTo>
                    <a:pt x="109276" y="432068"/>
                  </a:lnTo>
                  <a:lnTo>
                    <a:pt x="135030" y="426837"/>
                  </a:lnTo>
                  <a:lnTo>
                    <a:pt x="223816" y="380177"/>
                  </a:lnTo>
                  <a:lnTo>
                    <a:pt x="250841" y="394376"/>
                  </a:lnTo>
                  <a:lnTo>
                    <a:pt x="263718" y="396993"/>
                  </a:lnTo>
                  <a:lnTo>
                    <a:pt x="275235" y="392615"/>
                  </a:lnTo>
                  <a:lnTo>
                    <a:pt x="282956" y="383015"/>
                  </a:lnTo>
                  <a:lnTo>
                    <a:pt x="284445" y="369966"/>
                  </a:lnTo>
                  <a:lnTo>
                    <a:pt x="263313" y="246827"/>
                  </a:lnTo>
                  <a:lnTo>
                    <a:pt x="352797" y="159629"/>
                  </a:lnTo>
                  <a:lnTo>
                    <a:pt x="359267" y="148193"/>
                  </a:lnTo>
                  <a:lnTo>
                    <a:pt x="358666" y="135890"/>
                  </a:lnTo>
                  <a:lnTo>
                    <a:pt x="351923" y="125582"/>
                  </a:lnTo>
                  <a:lnTo>
                    <a:pt x="339970" y="120132"/>
                  </a:lnTo>
                  <a:lnTo>
                    <a:pt x="309744" y="115738"/>
                  </a:lnTo>
                  <a:lnTo>
                    <a:pt x="265357" y="25822"/>
                  </a:lnTo>
                  <a:lnTo>
                    <a:pt x="247594" y="6455"/>
                  </a:lnTo>
                  <a:lnTo>
                    <a:pt x="223809" y="0"/>
                  </a:lnTo>
                  <a:close/>
                </a:path>
              </a:pathLst>
            </a:custGeom>
            <a:solidFill>
              <a:srgbClr val="FBDD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67698" y="868908"/>
              <a:ext cx="648970" cy="278130"/>
            </a:xfrm>
            <a:custGeom>
              <a:avLst/>
              <a:gdLst/>
              <a:ahLst/>
              <a:cxnLst/>
              <a:rect l="l" t="t" r="r" b="b"/>
              <a:pathLst>
                <a:path w="648970" h="278130">
                  <a:moveTo>
                    <a:pt x="648512" y="0"/>
                  </a:moveTo>
                  <a:lnTo>
                    <a:pt x="138976" y="0"/>
                  </a:lnTo>
                  <a:lnTo>
                    <a:pt x="95047" y="7081"/>
                  </a:lnTo>
                  <a:lnTo>
                    <a:pt x="56896" y="26802"/>
                  </a:lnTo>
                  <a:lnTo>
                    <a:pt x="26813" y="56874"/>
                  </a:lnTo>
                  <a:lnTo>
                    <a:pt x="7084" y="95011"/>
                  </a:lnTo>
                  <a:lnTo>
                    <a:pt x="0" y="138925"/>
                  </a:lnTo>
                  <a:lnTo>
                    <a:pt x="7084" y="182840"/>
                  </a:lnTo>
                  <a:lnTo>
                    <a:pt x="26813" y="220980"/>
                  </a:lnTo>
                  <a:lnTo>
                    <a:pt x="56896" y="251056"/>
                  </a:lnTo>
                  <a:lnTo>
                    <a:pt x="95047" y="270780"/>
                  </a:lnTo>
                  <a:lnTo>
                    <a:pt x="138976" y="277863"/>
                  </a:lnTo>
                  <a:lnTo>
                    <a:pt x="648512" y="277863"/>
                  </a:lnTo>
                  <a:lnTo>
                    <a:pt x="648512" y="0"/>
                  </a:lnTo>
                  <a:close/>
                </a:path>
              </a:pathLst>
            </a:custGeom>
            <a:solidFill>
              <a:srgbClr val="B5A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16211" y="868908"/>
              <a:ext cx="648970" cy="278130"/>
            </a:xfrm>
            <a:custGeom>
              <a:avLst/>
              <a:gdLst/>
              <a:ahLst/>
              <a:cxnLst/>
              <a:rect l="l" t="t" r="r" b="b"/>
              <a:pathLst>
                <a:path w="648970" h="278130">
                  <a:moveTo>
                    <a:pt x="509562" y="0"/>
                  </a:moveTo>
                  <a:lnTo>
                    <a:pt x="0" y="0"/>
                  </a:lnTo>
                  <a:lnTo>
                    <a:pt x="0" y="277863"/>
                  </a:lnTo>
                  <a:lnTo>
                    <a:pt x="509562" y="277863"/>
                  </a:lnTo>
                  <a:lnTo>
                    <a:pt x="553484" y="270780"/>
                  </a:lnTo>
                  <a:lnTo>
                    <a:pt x="591631" y="251056"/>
                  </a:lnTo>
                  <a:lnTo>
                    <a:pt x="621713" y="220980"/>
                  </a:lnTo>
                  <a:lnTo>
                    <a:pt x="641440" y="182840"/>
                  </a:lnTo>
                  <a:lnTo>
                    <a:pt x="648525" y="138925"/>
                  </a:lnTo>
                  <a:lnTo>
                    <a:pt x="641440" y="95011"/>
                  </a:lnTo>
                  <a:lnTo>
                    <a:pt x="621713" y="56874"/>
                  </a:lnTo>
                  <a:lnTo>
                    <a:pt x="591631" y="26802"/>
                  </a:lnTo>
                  <a:lnTo>
                    <a:pt x="553484" y="7081"/>
                  </a:lnTo>
                  <a:lnTo>
                    <a:pt x="509562" y="0"/>
                  </a:lnTo>
                  <a:close/>
                </a:path>
              </a:pathLst>
            </a:custGeom>
            <a:solidFill>
              <a:srgbClr val="A096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47834" y="587946"/>
              <a:ext cx="278130" cy="840105"/>
            </a:xfrm>
            <a:custGeom>
              <a:avLst/>
              <a:gdLst/>
              <a:ahLst/>
              <a:cxnLst/>
              <a:rect l="l" t="t" r="r" b="b"/>
              <a:pathLst>
                <a:path w="278129" h="840105">
                  <a:moveTo>
                    <a:pt x="92646" y="0"/>
                  </a:moveTo>
                  <a:lnTo>
                    <a:pt x="0" y="0"/>
                  </a:lnTo>
                  <a:lnTo>
                    <a:pt x="0" y="839774"/>
                  </a:lnTo>
                  <a:lnTo>
                    <a:pt x="92646" y="839774"/>
                  </a:lnTo>
                  <a:lnTo>
                    <a:pt x="141905" y="833158"/>
                  </a:lnTo>
                  <a:lnTo>
                    <a:pt x="186168" y="814484"/>
                  </a:lnTo>
                  <a:lnTo>
                    <a:pt x="223669" y="785520"/>
                  </a:lnTo>
                  <a:lnTo>
                    <a:pt x="252642" y="748030"/>
                  </a:lnTo>
                  <a:lnTo>
                    <a:pt x="271320" y="703778"/>
                  </a:lnTo>
                  <a:lnTo>
                    <a:pt x="277939" y="654532"/>
                  </a:lnTo>
                  <a:lnTo>
                    <a:pt x="277939" y="185242"/>
                  </a:lnTo>
                  <a:lnTo>
                    <a:pt x="271320" y="136000"/>
                  </a:lnTo>
                  <a:lnTo>
                    <a:pt x="252642" y="91750"/>
                  </a:lnTo>
                  <a:lnTo>
                    <a:pt x="223669" y="54259"/>
                  </a:lnTo>
                  <a:lnTo>
                    <a:pt x="186168" y="25292"/>
                  </a:lnTo>
                  <a:lnTo>
                    <a:pt x="141905" y="6617"/>
                  </a:lnTo>
                  <a:lnTo>
                    <a:pt x="92646" y="0"/>
                  </a:lnTo>
                  <a:close/>
                </a:path>
              </a:pathLst>
            </a:custGeom>
            <a:solidFill>
              <a:srgbClr val="CCC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06675" y="587946"/>
              <a:ext cx="926465" cy="840105"/>
            </a:xfrm>
            <a:custGeom>
              <a:avLst/>
              <a:gdLst/>
              <a:ahLst/>
              <a:cxnLst/>
              <a:rect l="l" t="t" r="r" b="b"/>
              <a:pathLst>
                <a:path w="926465" h="840105">
                  <a:moveTo>
                    <a:pt x="324256" y="0"/>
                  </a:moveTo>
                  <a:lnTo>
                    <a:pt x="185280" y="0"/>
                  </a:lnTo>
                  <a:lnTo>
                    <a:pt x="136026" y="6617"/>
                  </a:lnTo>
                  <a:lnTo>
                    <a:pt x="91767" y="25292"/>
                  </a:lnTo>
                  <a:lnTo>
                    <a:pt x="54268" y="54259"/>
                  </a:lnTo>
                  <a:lnTo>
                    <a:pt x="25296" y="91750"/>
                  </a:lnTo>
                  <a:lnTo>
                    <a:pt x="6618" y="136000"/>
                  </a:lnTo>
                  <a:lnTo>
                    <a:pt x="0" y="185242"/>
                  </a:lnTo>
                  <a:lnTo>
                    <a:pt x="0" y="654532"/>
                  </a:lnTo>
                  <a:lnTo>
                    <a:pt x="6618" y="703778"/>
                  </a:lnTo>
                  <a:lnTo>
                    <a:pt x="25296" y="748030"/>
                  </a:lnTo>
                  <a:lnTo>
                    <a:pt x="54268" y="785520"/>
                  </a:lnTo>
                  <a:lnTo>
                    <a:pt x="91767" y="814484"/>
                  </a:lnTo>
                  <a:lnTo>
                    <a:pt x="136026" y="833158"/>
                  </a:lnTo>
                  <a:lnTo>
                    <a:pt x="185280" y="839774"/>
                  </a:lnTo>
                  <a:lnTo>
                    <a:pt x="324256" y="839774"/>
                  </a:lnTo>
                  <a:lnTo>
                    <a:pt x="509536" y="697763"/>
                  </a:lnTo>
                  <a:lnTo>
                    <a:pt x="920642" y="697763"/>
                  </a:lnTo>
                  <a:lnTo>
                    <a:pt x="926452" y="654532"/>
                  </a:lnTo>
                  <a:lnTo>
                    <a:pt x="926452" y="185242"/>
                  </a:lnTo>
                  <a:lnTo>
                    <a:pt x="919833" y="136000"/>
                  </a:lnTo>
                  <a:lnTo>
                    <a:pt x="902825" y="95707"/>
                  </a:lnTo>
                  <a:lnTo>
                    <a:pt x="509536" y="95707"/>
                  </a:lnTo>
                  <a:lnTo>
                    <a:pt x="324256" y="0"/>
                  </a:lnTo>
                  <a:close/>
                </a:path>
                <a:path w="926465" h="840105">
                  <a:moveTo>
                    <a:pt x="920642" y="697763"/>
                  </a:moveTo>
                  <a:lnTo>
                    <a:pt x="509536" y="697763"/>
                  </a:lnTo>
                  <a:lnTo>
                    <a:pt x="694829" y="839774"/>
                  </a:lnTo>
                  <a:lnTo>
                    <a:pt x="741159" y="839774"/>
                  </a:lnTo>
                  <a:lnTo>
                    <a:pt x="790418" y="833158"/>
                  </a:lnTo>
                  <a:lnTo>
                    <a:pt x="834681" y="814484"/>
                  </a:lnTo>
                  <a:lnTo>
                    <a:pt x="872182" y="785520"/>
                  </a:lnTo>
                  <a:lnTo>
                    <a:pt x="901154" y="748030"/>
                  </a:lnTo>
                  <a:lnTo>
                    <a:pt x="919833" y="703778"/>
                  </a:lnTo>
                  <a:lnTo>
                    <a:pt x="920642" y="697763"/>
                  </a:lnTo>
                  <a:close/>
                </a:path>
                <a:path w="926465" h="840105">
                  <a:moveTo>
                    <a:pt x="741159" y="0"/>
                  </a:moveTo>
                  <a:lnTo>
                    <a:pt x="694829" y="0"/>
                  </a:lnTo>
                  <a:lnTo>
                    <a:pt x="509536" y="95707"/>
                  </a:lnTo>
                  <a:lnTo>
                    <a:pt x="902825" y="95707"/>
                  </a:lnTo>
                  <a:lnTo>
                    <a:pt x="901154" y="91750"/>
                  </a:lnTo>
                  <a:lnTo>
                    <a:pt x="872182" y="54259"/>
                  </a:lnTo>
                  <a:lnTo>
                    <a:pt x="834681" y="25292"/>
                  </a:lnTo>
                  <a:lnTo>
                    <a:pt x="790418" y="6617"/>
                  </a:lnTo>
                  <a:lnTo>
                    <a:pt x="741159" y="0"/>
                  </a:lnTo>
                  <a:close/>
                </a:path>
              </a:pathLst>
            </a:custGeom>
            <a:solidFill>
              <a:srgbClr val="DFD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30931" y="1054148"/>
              <a:ext cx="370840" cy="374015"/>
            </a:xfrm>
            <a:custGeom>
              <a:avLst/>
              <a:gdLst/>
              <a:ahLst/>
              <a:cxnLst/>
              <a:rect l="l" t="t" r="r" b="b"/>
              <a:pathLst>
                <a:path w="370840" h="374015">
                  <a:moveTo>
                    <a:pt x="370582" y="0"/>
                  </a:moveTo>
                  <a:lnTo>
                    <a:pt x="0" y="0"/>
                  </a:lnTo>
                  <a:lnTo>
                    <a:pt x="0" y="373573"/>
                  </a:lnTo>
                  <a:lnTo>
                    <a:pt x="370582" y="373573"/>
                  </a:lnTo>
                  <a:lnTo>
                    <a:pt x="370582" y="0"/>
                  </a:lnTo>
                  <a:close/>
                </a:path>
              </a:pathLst>
            </a:custGeom>
            <a:solidFill>
              <a:srgbClr val="CCC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30931" y="587950"/>
              <a:ext cx="370840" cy="188595"/>
            </a:xfrm>
            <a:custGeom>
              <a:avLst/>
              <a:gdLst/>
              <a:ahLst/>
              <a:cxnLst/>
              <a:rect l="l" t="t" r="r" b="b"/>
              <a:pathLst>
                <a:path w="370840" h="188595">
                  <a:moveTo>
                    <a:pt x="370582" y="0"/>
                  </a:moveTo>
                  <a:lnTo>
                    <a:pt x="0" y="0"/>
                  </a:lnTo>
                  <a:lnTo>
                    <a:pt x="0" y="188337"/>
                  </a:lnTo>
                  <a:lnTo>
                    <a:pt x="370582" y="188337"/>
                  </a:lnTo>
                  <a:lnTo>
                    <a:pt x="370582" y="0"/>
                  </a:lnTo>
                  <a:close/>
                </a:path>
              </a:pathLst>
            </a:custGeom>
            <a:solidFill>
              <a:srgbClr val="B5A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01504" y="868908"/>
              <a:ext cx="231775" cy="278130"/>
            </a:xfrm>
            <a:custGeom>
              <a:avLst/>
              <a:gdLst/>
              <a:ahLst/>
              <a:cxnLst/>
              <a:rect l="l" t="t" r="r" b="b"/>
              <a:pathLst>
                <a:path w="231775" h="278130">
                  <a:moveTo>
                    <a:pt x="92646" y="0"/>
                  </a:moveTo>
                  <a:lnTo>
                    <a:pt x="0" y="0"/>
                  </a:lnTo>
                  <a:lnTo>
                    <a:pt x="0" y="277863"/>
                  </a:lnTo>
                  <a:lnTo>
                    <a:pt x="92646" y="277863"/>
                  </a:lnTo>
                  <a:lnTo>
                    <a:pt x="136575" y="270780"/>
                  </a:lnTo>
                  <a:lnTo>
                    <a:pt x="174725" y="251056"/>
                  </a:lnTo>
                  <a:lnTo>
                    <a:pt x="204809" y="220980"/>
                  </a:lnTo>
                  <a:lnTo>
                    <a:pt x="224537" y="182840"/>
                  </a:lnTo>
                  <a:lnTo>
                    <a:pt x="231622" y="138925"/>
                  </a:lnTo>
                  <a:lnTo>
                    <a:pt x="224537" y="95011"/>
                  </a:lnTo>
                  <a:lnTo>
                    <a:pt x="204809" y="56874"/>
                  </a:lnTo>
                  <a:lnTo>
                    <a:pt x="174725" y="26802"/>
                  </a:lnTo>
                  <a:lnTo>
                    <a:pt x="136575" y="7081"/>
                  </a:lnTo>
                  <a:lnTo>
                    <a:pt x="92646" y="0"/>
                  </a:lnTo>
                  <a:close/>
                </a:path>
              </a:pathLst>
            </a:custGeom>
            <a:solidFill>
              <a:srgbClr val="4C4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99308" y="868908"/>
              <a:ext cx="741680" cy="278130"/>
            </a:xfrm>
            <a:custGeom>
              <a:avLst/>
              <a:gdLst/>
              <a:ahLst/>
              <a:cxnLst/>
              <a:rect l="l" t="t" r="r" b="b"/>
              <a:pathLst>
                <a:path w="741679" h="278130">
                  <a:moveTo>
                    <a:pt x="602195" y="0"/>
                  </a:moveTo>
                  <a:lnTo>
                    <a:pt x="138976" y="0"/>
                  </a:lnTo>
                  <a:lnTo>
                    <a:pt x="95052" y="7081"/>
                  </a:lnTo>
                  <a:lnTo>
                    <a:pt x="56902" y="26802"/>
                  </a:lnTo>
                  <a:lnTo>
                    <a:pt x="26816" y="56874"/>
                  </a:lnTo>
                  <a:lnTo>
                    <a:pt x="7085" y="95011"/>
                  </a:lnTo>
                  <a:lnTo>
                    <a:pt x="0" y="138925"/>
                  </a:lnTo>
                  <a:lnTo>
                    <a:pt x="7085" y="182840"/>
                  </a:lnTo>
                  <a:lnTo>
                    <a:pt x="26816" y="220980"/>
                  </a:lnTo>
                  <a:lnTo>
                    <a:pt x="56902" y="251056"/>
                  </a:lnTo>
                  <a:lnTo>
                    <a:pt x="95052" y="270780"/>
                  </a:lnTo>
                  <a:lnTo>
                    <a:pt x="138976" y="277863"/>
                  </a:lnTo>
                  <a:lnTo>
                    <a:pt x="602195" y="277863"/>
                  </a:lnTo>
                  <a:lnTo>
                    <a:pt x="646124" y="270780"/>
                  </a:lnTo>
                  <a:lnTo>
                    <a:pt x="684275" y="251056"/>
                  </a:lnTo>
                  <a:lnTo>
                    <a:pt x="714358" y="220980"/>
                  </a:lnTo>
                  <a:lnTo>
                    <a:pt x="734087" y="182840"/>
                  </a:lnTo>
                  <a:lnTo>
                    <a:pt x="741172" y="138925"/>
                  </a:lnTo>
                  <a:lnTo>
                    <a:pt x="734087" y="95011"/>
                  </a:lnTo>
                  <a:lnTo>
                    <a:pt x="714358" y="56874"/>
                  </a:lnTo>
                  <a:lnTo>
                    <a:pt x="684275" y="26802"/>
                  </a:lnTo>
                  <a:lnTo>
                    <a:pt x="646124" y="7081"/>
                  </a:lnTo>
                  <a:lnTo>
                    <a:pt x="602195" y="0"/>
                  </a:lnTo>
                  <a:close/>
                </a:path>
              </a:pathLst>
            </a:custGeom>
            <a:solidFill>
              <a:srgbClr val="625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1955" y="961529"/>
              <a:ext cx="92646" cy="926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7834" y="961529"/>
              <a:ext cx="92646" cy="9262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825637" y="1491030"/>
              <a:ext cx="1581150" cy="474345"/>
            </a:xfrm>
            <a:custGeom>
              <a:avLst/>
              <a:gdLst/>
              <a:ahLst/>
              <a:cxnLst/>
              <a:rect l="l" t="t" r="r" b="b"/>
              <a:pathLst>
                <a:path w="1581150" h="474344">
                  <a:moveTo>
                    <a:pt x="496125" y="196900"/>
                  </a:moveTo>
                  <a:lnTo>
                    <a:pt x="484187" y="160159"/>
                  </a:lnTo>
                  <a:lnTo>
                    <a:pt x="449834" y="134251"/>
                  </a:lnTo>
                  <a:lnTo>
                    <a:pt x="449834" y="198437"/>
                  </a:lnTo>
                  <a:lnTo>
                    <a:pt x="449199" y="204724"/>
                  </a:lnTo>
                  <a:lnTo>
                    <a:pt x="446836" y="210591"/>
                  </a:lnTo>
                  <a:lnTo>
                    <a:pt x="442709" y="215836"/>
                  </a:lnTo>
                  <a:lnTo>
                    <a:pt x="365506" y="291071"/>
                  </a:lnTo>
                  <a:lnTo>
                    <a:pt x="363016" y="298729"/>
                  </a:lnTo>
                  <a:lnTo>
                    <a:pt x="381266" y="405079"/>
                  </a:lnTo>
                  <a:lnTo>
                    <a:pt x="381495" y="411619"/>
                  </a:lnTo>
                  <a:lnTo>
                    <a:pt x="379971" y="417753"/>
                  </a:lnTo>
                  <a:lnTo>
                    <a:pt x="376783" y="423202"/>
                  </a:lnTo>
                  <a:lnTo>
                    <a:pt x="372046" y="427736"/>
                  </a:lnTo>
                  <a:lnTo>
                    <a:pt x="366280" y="430834"/>
                  </a:lnTo>
                  <a:lnTo>
                    <a:pt x="360108" y="432181"/>
                  </a:lnTo>
                  <a:lnTo>
                    <a:pt x="353809" y="431736"/>
                  </a:lnTo>
                  <a:lnTo>
                    <a:pt x="347649" y="429501"/>
                  </a:lnTo>
                  <a:lnTo>
                    <a:pt x="252107" y="379298"/>
                  </a:lnTo>
                  <a:lnTo>
                    <a:pt x="244055" y="379298"/>
                  </a:lnTo>
                  <a:lnTo>
                    <a:pt x="148526" y="429501"/>
                  </a:lnTo>
                  <a:lnTo>
                    <a:pt x="142379" y="431736"/>
                  </a:lnTo>
                  <a:lnTo>
                    <a:pt x="136067" y="432181"/>
                  </a:lnTo>
                  <a:lnTo>
                    <a:pt x="129895" y="430834"/>
                  </a:lnTo>
                  <a:lnTo>
                    <a:pt x="124117" y="427736"/>
                  </a:lnTo>
                  <a:lnTo>
                    <a:pt x="119392" y="423202"/>
                  </a:lnTo>
                  <a:lnTo>
                    <a:pt x="116205" y="417753"/>
                  </a:lnTo>
                  <a:lnTo>
                    <a:pt x="114681" y="411619"/>
                  </a:lnTo>
                  <a:lnTo>
                    <a:pt x="114896" y="405079"/>
                  </a:lnTo>
                  <a:lnTo>
                    <a:pt x="133146" y="298729"/>
                  </a:lnTo>
                  <a:lnTo>
                    <a:pt x="130657" y="291071"/>
                  </a:lnTo>
                  <a:lnTo>
                    <a:pt x="53467" y="215836"/>
                  </a:lnTo>
                  <a:lnTo>
                    <a:pt x="49339" y="210591"/>
                  </a:lnTo>
                  <a:lnTo>
                    <a:pt x="46977" y="204724"/>
                  </a:lnTo>
                  <a:lnTo>
                    <a:pt x="46342" y="198437"/>
                  </a:lnTo>
                  <a:lnTo>
                    <a:pt x="47498" y="191998"/>
                  </a:lnTo>
                  <a:lnTo>
                    <a:pt x="50292" y="183426"/>
                  </a:lnTo>
                  <a:lnTo>
                    <a:pt x="57289" y="177533"/>
                  </a:lnTo>
                  <a:lnTo>
                    <a:pt x="173012" y="160718"/>
                  </a:lnTo>
                  <a:lnTo>
                    <a:pt x="179539" y="155981"/>
                  </a:lnTo>
                  <a:lnTo>
                    <a:pt x="231292" y="51142"/>
                  </a:lnTo>
                  <a:lnTo>
                    <a:pt x="239064" y="46304"/>
                  </a:lnTo>
                  <a:lnTo>
                    <a:pt x="257098" y="46304"/>
                  </a:lnTo>
                  <a:lnTo>
                    <a:pt x="264871" y="51142"/>
                  </a:lnTo>
                  <a:lnTo>
                    <a:pt x="316623" y="155981"/>
                  </a:lnTo>
                  <a:lnTo>
                    <a:pt x="323151" y="160718"/>
                  </a:lnTo>
                  <a:lnTo>
                    <a:pt x="438886" y="177533"/>
                  </a:lnTo>
                  <a:lnTo>
                    <a:pt x="445871" y="183426"/>
                  </a:lnTo>
                  <a:lnTo>
                    <a:pt x="448665" y="191998"/>
                  </a:lnTo>
                  <a:lnTo>
                    <a:pt x="449834" y="198437"/>
                  </a:lnTo>
                  <a:lnTo>
                    <a:pt x="449834" y="134251"/>
                  </a:lnTo>
                  <a:lnTo>
                    <a:pt x="436664" y="130416"/>
                  </a:lnTo>
                  <a:lnTo>
                    <a:pt x="349402" y="117741"/>
                  </a:lnTo>
                  <a:lnTo>
                    <a:pt x="314147" y="46304"/>
                  </a:lnTo>
                  <a:lnTo>
                    <a:pt x="284810" y="10401"/>
                  </a:lnTo>
                  <a:lnTo>
                    <a:pt x="248081" y="0"/>
                  </a:lnTo>
                  <a:lnTo>
                    <a:pt x="228765" y="2692"/>
                  </a:lnTo>
                  <a:lnTo>
                    <a:pt x="211366" y="10401"/>
                  </a:lnTo>
                  <a:lnTo>
                    <a:pt x="196735" y="22593"/>
                  </a:lnTo>
                  <a:lnTo>
                    <a:pt x="185762" y="38735"/>
                  </a:lnTo>
                  <a:lnTo>
                    <a:pt x="146761" y="117741"/>
                  </a:lnTo>
                  <a:lnTo>
                    <a:pt x="59550" y="130416"/>
                  </a:lnTo>
                  <a:lnTo>
                    <a:pt x="40817" y="135851"/>
                  </a:lnTo>
                  <a:lnTo>
                    <a:pt x="24701" y="145986"/>
                  </a:lnTo>
                  <a:lnTo>
                    <a:pt x="11988" y="160159"/>
                  </a:lnTo>
                  <a:lnTo>
                    <a:pt x="3543" y="177533"/>
                  </a:lnTo>
                  <a:lnTo>
                    <a:pt x="3454" y="177698"/>
                  </a:lnTo>
                  <a:lnTo>
                    <a:pt x="0" y="196900"/>
                  </a:lnTo>
                  <a:lnTo>
                    <a:pt x="2006" y="215836"/>
                  </a:lnTo>
                  <a:lnTo>
                    <a:pt x="9080" y="233502"/>
                  </a:lnTo>
                  <a:lnTo>
                    <a:pt x="21031" y="248920"/>
                  </a:lnTo>
                  <a:lnTo>
                    <a:pt x="84137" y="310413"/>
                  </a:lnTo>
                  <a:lnTo>
                    <a:pt x="69240" y="397256"/>
                  </a:lnTo>
                  <a:lnTo>
                    <a:pt x="73291" y="435190"/>
                  </a:lnTo>
                  <a:lnTo>
                    <a:pt x="96888" y="465201"/>
                  </a:lnTo>
                  <a:lnTo>
                    <a:pt x="113436" y="473938"/>
                  </a:lnTo>
                  <a:lnTo>
                    <a:pt x="162242" y="473938"/>
                  </a:lnTo>
                  <a:lnTo>
                    <a:pt x="170078" y="470484"/>
                  </a:lnTo>
                  <a:lnTo>
                    <a:pt x="242951" y="432181"/>
                  </a:lnTo>
                  <a:lnTo>
                    <a:pt x="248069" y="429501"/>
                  </a:lnTo>
                  <a:lnTo>
                    <a:pt x="326085" y="470484"/>
                  </a:lnTo>
                  <a:lnTo>
                    <a:pt x="335686" y="473938"/>
                  </a:lnTo>
                  <a:lnTo>
                    <a:pt x="382892" y="473938"/>
                  </a:lnTo>
                  <a:lnTo>
                    <a:pt x="399275" y="465201"/>
                  </a:lnTo>
                  <a:lnTo>
                    <a:pt x="413321" y="451662"/>
                  </a:lnTo>
                  <a:lnTo>
                    <a:pt x="422871" y="435190"/>
                  </a:lnTo>
                  <a:lnTo>
                    <a:pt x="423633" y="432181"/>
                  </a:lnTo>
                  <a:lnTo>
                    <a:pt x="427532" y="416737"/>
                  </a:lnTo>
                  <a:lnTo>
                    <a:pt x="426910" y="397256"/>
                  </a:lnTo>
                  <a:lnTo>
                    <a:pt x="412026" y="310413"/>
                  </a:lnTo>
                  <a:lnTo>
                    <a:pt x="475132" y="248920"/>
                  </a:lnTo>
                  <a:lnTo>
                    <a:pt x="487095" y="233502"/>
                  </a:lnTo>
                  <a:lnTo>
                    <a:pt x="494169" y="215836"/>
                  </a:lnTo>
                  <a:lnTo>
                    <a:pt x="496125" y="196900"/>
                  </a:lnTo>
                  <a:close/>
                </a:path>
                <a:path w="1581150" h="474344">
                  <a:moveTo>
                    <a:pt x="1038618" y="196900"/>
                  </a:moveTo>
                  <a:lnTo>
                    <a:pt x="1026680" y="160159"/>
                  </a:lnTo>
                  <a:lnTo>
                    <a:pt x="992327" y="134251"/>
                  </a:lnTo>
                  <a:lnTo>
                    <a:pt x="992327" y="198437"/>
                  </a:lnTo>
                  <a:lnTo>
                    <a:pt x="991692" y="204724"/>
                  </a:lnTo>
                  <a:lnTo>
                    <a:pt x="989317" y="210591"/>
                  </a:lnTo>
                  <a:lnTo>
                    <a:pt x="985189" y="215836"/>
                  </a:lnTo>
                  <a:lnTo>
                    <a:pt x="907999" y="291071"/>
                  </a:lnTo>
                  <a:lnTo>
                    <a:pt x="905510" y="298729"/>
                  </a:lnTo>
                  <a:lnTo>
                    <a:pt x="923747" y="405079"/>
                  </a:lnTo>
                  <a:lnTo>
                    <a:pt x="923975" y="411619"/>
                  </a:lnTo>
                  <a:lnTo>
                    <a:pt x="922451" y="417753"/>
                  </a:lnTo>
                  <a:lnTo>
                    <a:pt x="919264" y="423202"/>
                  </a:lnTo>
                  <a:lnTo>
                    <a:pt x="914527" y="427736"/>
                  </a:lnTo>
                  <a:lnTo>
                    <a:pt x="908761" y="430834"/>
                  </a:lnTo>
                  <a:lnTo>
                    <a:pt x="902589" y="432181"/>
                  </a:lnTo>
                  <a:lnTo>
                    <a:pt x="896289" y="431736"/>
                  </a:lnTo>
                  <a:lnTo>
                    <a:pt x="890130" y="429501"/>
                  </a:lnTo>
                  <a:lnTo>
                    <a:pt x="794600" y="379298"/>
                  </a:lnTo>
                  <a:lnTo>
                    <a:pt x="786536" y="379298"/>
                  </a:lnTo>
                  <a:lnTo>
                    <a:pt x="691007" y="429501"/>
                  </a:lnTo>
                  <a:lnTo>
                    <a:pt x="684860" y="431736"/>
                  </a:lnTo>
                  <a:lnTo>
                    <a:pt x="678561" y="432181"/>
                  </a:lnTo>
                  <a:lnTo>
                    <a:pt x="672376" y="430834"/>
                  </a:lnTo>
                  <a:lnTo>
                    <a:pt x="666597" y="427736"/>
                  </a:lnTo>
                  <a:lnTo>
                    <a:pt x="661873" y="423202"/>
                  </a:lnTo>
                  <a:lnTo>
                    <a:pt x="658685" y="417753"/>
                  </a:lnTo>
                  <a:lnTo>
                    <a:pt x="657161" y="411619"/>
                  </a:lnTo>
                  <a:lnTo>
                    <a:pt x="657390" y="405079"/>
                  </a:lnTo>
                  <a:lnTo>
                    <a:pt x="675627" y="298729"/>
                  </a:lnTo>
                  <a:lnTo>
                    <a:pt x="673138" y="291071"/>
                  </a:lnTo>
                  <a:lnTo>
                    <a:pt x="595960" y="215836"/>
                  </a:lnTo>
                  <a:lnTo>
                    <a:pt x="591832" y="210591"/>
                  </a:lnTo>
                  <a:lnTo>
                    <a:pt x="589470" y="204724"/>
                  </a:lnTo>
                  <a:lnTo>
                    <a:pt x="588835" y="198437"/>
                  </a:lnTo>
                  <a:lnTo>
                    <a:pt x="589991" y="191998"/>
                  </a:lnTo>
                  <a:lnTo>
                    <a:pt x="592785" y="183426"/>
                  </a:lnTo>
                  <a:lnTo>
                    <a:pt x="599770" y="177533"/>
                  </a:lnTo>
                  <a:lnTo>
                    <a:pt x="715505" y="160718"/>
                  </a:lnTo>
                  <a:lnTo>
                    <a:pt x="722020" y="155981"/>
                  </a:lnTo>
                  <a:lnTo>
                    <a:pt x="773785" y="51142"/>
                  </a:lnTo>
                  <a:lnTo>
                    <a:pt x="781558" y="46304"/>
                  </a:lnTo>
                  <a:lnTo>
                    <a:pt x="799592" y="46304"/>
                  </a:lnTo>
                  <a:lnTo>
                    <a:pt x="807351" y="51142"/>
                  </a:lnTo>
                  <a:lnTo>
                    <a:pt x="859116" y="155981"/>
                  </a:lnTo>
                  <a:lnTo>
                    <a:pt x="865632" y="160718"/>
                  </a:lnTo>
                  <a:lnTo>
                    <a:pt x="981379" y="177533"/>
                  </a:lnTo>
                  <a:lnTo>
                    <a:pt x="988364" y="183426"/>
                  </a:lnTo>
                  <a:lnTo>
                    <a:pt x="991146" y="191998"/>
                  </a:lnTo>
                  <a:lnTo>
                    <a:pt x="992327" y="198437"/>
                  </a:lnTo>
                  <a:lnTo>
                    <a:pt x="992327" y="134251"/>
                  </a:lnTo>
                  <a:lnTo>
                    <a:pt x="979157" y="130416"/>
                  </a:lnTo>
                  <a:lnTo>
                    <a:pt x="891895" y="117741"/>
                  </a:lnTo>
                  <a:lnTo>
                    <a:pt x="856627" y="46304"/>
                  </a:lnTo>
                  <a:lnTo>
                    <a:pt x="827303" y="10401"/>
                  </a:lnTo>
                  <a:lnTo>
                    <a:pt x="790575" y="0"/>
                  </a:lnTo>
                  <a:lnTo>
                    <a:pt x="771258" y="2692"/>
                  </a:lnTo>
                  <a:lnTo>
                    <a:pt x="753846" y="10401"/>
                  </a:lnTo>
                  <a:lnTo>
                    <a:pt x="739228" y="22593"/>
                  </a:lnTo>
                  <a:lnTo>
                    <a:pt x="728256" y="38735"/>
                  </a:lnTo>
                  <a:lnTo>
                    <a:pt x="689254" y="117741"/>
                  </a:lnTo>
                  <a:lnTo>
                    <a:pt x="602043" y="130416"/>
                  </a:lnTo>
                  <a:lnTo>
                    <a:pt x="583311" y="135851"/>
                  </a:lnTo>
                  <a:lnTo>
                    <a:pt x="567194" y="145986"/>
                  </a:lnTo>
                  <a:lnTo>
                    <a:pt x="554469" y="160159"/>
                  </a:lnTo>
                  <a:lnTo>
                    <a:pt x="546023" y="177533"/>
                  </a:lnTo>
                  <a:lnTo>
                    <a:pt x="545934" y="177698"/>
                  </a:lnTo>
                  <a:lnTo>
                    <a:pt x="542531" y="196900"/>
                  </a:lnTo>
                  <a:lnTo>
                    <a:pt x="544499" y="215836"/>
                  </a:lnTo>
                  <a:lnTo>
                    <a:pt x="551573" y="233502"/>
                  </a:lnTo>
                  <a:lnTo>
                    <a:pt x="563524" y="248920"/>
                  </a:lnTo>
                  <a:lnTo>
                    <a:pt x="626630" y="310413"/>
                  </a:lnTo>
                  <a:lnTo>
                    <a:pt x="611733" y="397256"/>
                  </a:lnTo>
                  <a:lnTo>
                    <a:pt x="615797" y="435190"/>
                  </a:lnTo>
                  <a:lnTo>
                    <a:pt x="639381" y="465201"/>
                  </a:lnTo>
                  <a:lnTo>
                    <a:pt x="655929" y="473938"/>
                  </a:lnTo>
                  <a:lnTo>
                    <a:pt x="704735" y="473938"/>
                  </a:lnTo>
                  <a:lnTo>
                    <a:pt x="712546" y="470496"/>
                  </a:lnTo>
                  <a:lnTo>
                    <a:pt x="785431" y="432181"/>
                  </a:lnTo>
                  <a:lnTo>
                    <a:pt x="790549" y="429501"/>
                  </a:lnTo>
                  <a:lnTo>
                    <a:pt x="868578" y="470496"/>
                  </a:lnTo>
                  <a:lnTo>
                    <a:pt x="878154" y="473938"/>
                  </a:lnTo>
                  <a:lnTo>
                    <a:pt x="925385" y="473938"/>
                  </a:lnTo>
                  <a:lnTo>
                    <a:pt x="941768" y="465201"/>
                  </a:lnTo>
                  <a:lnTo>
                    <a:pt x="955814" y="451662"/>
                  </a:lnTo>
                  <a:lnTo>
                    <a:pt x="965365" y="435190"/>
                  </a:lnTo>
                  <a:lnTo>
                    <a:pt x="966127" y="432181"/>
                  </a:lnTo>
                  <a:lnTo>
                    <a:pt x="970026" y="416737"/>
                  </a:lnTo>
                  <a:lnTo>
                    <a:pt x="969403" y="397256"/>
                  </a:lnTo>
                  <a:lnTo>
                    <a:pt x="954506" y="310413"/>
                  </a:lnTo>
                  <a:lnTo>
                    <a:pt x="1017612" y="248920"/>
                  </a:lnTo>
                  <a:lnTo>
                    <a:pt x="1029576" y="233502"/>
                  </a:lnTo>
                  <a:lnTo>
                    <a:pt x="1036662" y="215836"/>
                  </a:lnTo>
                  <a:lnTo>
                    <a:pt x="1038618" y="196900"/>
                  </a:lnTo>
                  <a:close/>
                </a:path>
                <a:path w="1581150" h="474344">
                  <a:moveTo>
                    <a:pt x="1581150" y="196900"/>
                  </a:moveTo>
                  <a:lnTo>
                    <a:pt x="1569173" y="160159"/>
                  </a:lnTo>
                  <a:lnTo>
                    <a:pt x="1534807" y="134251"/>
                  </a:lnTo>
                  <a:lnTo>
                    <a:pt x="1534807" y="198437"/>
                  </a:lnTo>
                  <a:lnTo>
                    <a:pt x="1534172" y="204724"/>
                  </a:lnTo>
                  <a:lnTo>
                    <a:pt x="1531810" y="210591"/>
                  </a:lnTo>
                  <a:lnTo>
                    <a:pt x="1527683" y="215836"/>
                  </a:lnTo>
                  <a:lnTo>
                    <a:pt x="1450492" y="291071"/>
                  </a:lnTo>
                  <a:lnTo>
                    <a:pt x="1448003" y="298729"/>
                  </a:lnTo>
                  <a:lnTo>
                    <a:pt x="1466240" y="405079"/>
                  </a:lnTo>
                  <a:lnTo>
                    <a:pt x="1466469" y="411619"/>
                  </a:lnTo>
                  <a:lnTo>
                    <a:pt x="1464945" y="417753"/>
                  </a:lnTo>
                  <a:lnTo>
                    <a:pt x="1461757" y="423202"/>
                  </a:lnTo>
                  <a:lnTo>
                    <a:pt x="1457020" y="427736"/>
                  </a:lnTo>
                  <a:lnTo>
                    <a:pt x="1451254" y="430834"/>
                  </a:lnTo>
                  <a:lnTo>
                    <a:pt x="1445082" y="432181"/>
                  </a:lnTo>
                  <a:lnTo>
                    <a:pt x="1438783" y="431736"/>
                  </a:lnTo>
                  <a:lnTo>
                    <a:pt x="1432623" y="429501"/>
                  </a:lnTo>
                  <a:lnTo>
                    <a:pt x="1337094" y="379298"/>
                  </a:lnTo>
                  <a:lnTo>
                    <a:pt x="1329029" y="379298"/>
                  </a:lnTo>
                  <a:lnTo>
                    <a:pt x="1233500" y="429501"/>
                  </a:lnTo>
                  <a:lnTo>
                    <a:pt x="1227353" y="431736"/>
                  </a:lnTo>
                  <a:lnTo>
                    <a:pt x="1221054" y="432181"/>
                  </a:lnTo>
                  <a:lnTo>
                    <a:pt x="1214882" y="430834"/>
                  </a:lnTo>
                  <a:lnTo>
                    <a:pt x="1209103" y="427736"/>
                  </a:lnTo>
                  <a:lnTo>
                    <a:pt x="1204379" y="423202"/>
                  </a:lnTo>
                  <a:lnTo>
                    <a:pt x="1201191" y="417753"/>
                  </a:lnTo>
                  <a:lnTo>
                    <a:pt x="1199654" y="411619"/>
                  </a:lnTo>
                  <a:lnTo>
                    <a:pt x="1199883" y="405079"/>
                  </a:lnTo>
                  <a:lnTo>
                    <a:pt x="1218120" y="298729"/>
                  </a:lnTo>
                  <a:lnTo>
                    <a:pt x="1215631" y="291071"/>
                  </a:lnTo>
                  <a:lnTo>
                    <a:pt x="1138453" y="215836"/>
                  </a:lnTo>
                  <a:lnTo>
                    <a:pt x="1134325" y="210591"/>
                  </a:lnTo>
                  <a:lnTo>
                    <a:pt x="1131951" y="204724"/>
                  </a:lnTo>
                  <a:lnTo>
                    <a:pt x="1131328" y="198437"/>
                  </a:lnTo>
                  <a:lnTo>
                    <a:pt x="1132484" y="191998"/>
                  </a:lnTo>
                  <a:lnTo>
                    <a:pt x="1135265" y="183426"/>
                  </a:lnTo>
                  <a:lnTo>
                    <a:pt x="1142263" y="177533"/>
                  </a:lnTo>
                  <a:lnTo>
                    <a:pt x="1257998" y="160718"/>
                  </a:lnTo>
                  <a:lnTo>
                    <a:pt x="1264513" y="155981"/>
                  </a:lnTo>
                  <a:lnTo>
                    <a:pt x="1316266" y="51142"/>
                  </a:lnTo>
                  <a:lnTo>
                    <a:pt x="1324038" y="46304"/>
                  </a:lnTo>
                  <a:lnTo>
                    <a:pt x="1342085" y="46304"/>
                  </a:lnTo>
                  <a:lnTo>
                    <a:pt x="1349844" y="51142"/>
                  </a:lnTo>
                  <a:lnTo>
                    <a:pt x="1401610" y="155981"/>
                  </a:lnTo>
                  <a:lnTo>
                    <a:pt x="1408125" y="160718"/>
                  </a:lnTo>
                  <a:lnTo>
                    <a:pt x="1523860" y="177533"/>
                  </a:lnTo>
                  <a:lnTo>
                    <a:pt x="1530858" y="183426"/>
                  </a:lnTo>
                  <a:lnTo>
                    <a:pt x="1533639" y="191998"/>
                  </a:lnTo>
                  <a:lnTo>
                    <a:pt x="1534807" y="198437"/>
                  </a:lnTo>
                  <a:lnTo>
                    <a:pt x="1534807" y="134251"/>
                  </a:lnTo>
                  <a:lnTo>
                    <a:pt x="1521599" y="130416"/>
                  </a:lnTo>
                  <a:lnTo>
                    <a:pt x="1434388" y="117741"/>
                  </a:lnTo>
                  <a:lnTo>
                    <a:pt x="1399120" y="46304"/>
                  </a:lnTo>
                  <a:lnTo>
                    <a:pt x="1369796" y="10401"/>
                  </a:lnTo>
                  <a:lnTo>
                    <a:pt x="1333055" y="0"/>
                  </a:lnTo>
                  <a:lnTo>
                    <a:pt x="1313738" y="2692"/>
                  </a:lnTo>
                  <a:lnTo>
                    <a:pt x="1296339" y="10401"/>
                  </a:lnTo>
                  <a:lnTo>
                    <a:pt x="1281709" y="22593"/>
                  </a:lnTo>
                  <a:lnTo>
                    <a:pt x="1270736" y="38735"/>
                  </a:lnTo>
                  <a:lnTo>
                    <a:pt x="1231734" y="117741"/>
                  </a:lnTo>
                  <a:lnTo>
                    <a:pt x="1144524" y="130416"/>
                  </a:lnTo>
                  <a:lnTo>
                    <a:pt x="1125804" y="135851"/>
                  </a:lnTo>
                  <a:lnTo>
                    <a:pt x="1109675" y="145986"/>
                  </a:lnTo>
                  <a:lnTo>
                    <a:pt x="1096962" y="160159"/>
                  </a:lnTo>
                  <a:lnTo>
                    <a:pt x="1088517" y="177533"/>
                  </a:lnTo>
                  <a:lnTo>
                    <a:pt x="1088428" y="177698"/>
                  </a:lnTo>
                  <a:lnTo>
                    <a:pt x="1085024" y="196900"/>
                  </a:lnTo>
                  <a:lnTo>
                    <a:pt x="1086980" y="215836"/>
                  </a:lnTo>
                  <a:lnTo>
                    <a:pt x="1094066" y="233502"/>
                  </a:lnTo>
                  <a:lnTo>
                    <a:pt x="1106017" y="248920"/>
                  </a:lnTo>
                  <a:lnTo>
                    <a:pt x="1169111" y="310413"/>
                  </a:lnTo>
                  <a:lnTo>
                    <a:pt x="1154214" y="397256"/>
                  </a:lnTo>
                  <a:lnTo>
                    <a:pt x="1158278" y="435190"/>
                  </a:lnTo>
                  <a:lnTo>
                    <a:pt x="1181862" y="465201"/>
                  </a:lnTo>
                  <a:lnTo>
                    <a:pt x="1198422" y="473938"/>
                  </a:lnTo>
                  <a:lnTo>
                    <a:pt x="1247216" y="473938"/>
                  </a:lnTo>
                  <a:lnTo>
                    <a:pt x="1255052" y="470496"/>
                  </a:lnTo>
                  <a:lnTo>
                    <a:pt x="1327924" y="432181"/>
                  </a:lnTo>
                  <a:lnTo>
                    <a:pt x="1333042" y="429501"/>
                  </a:lnTo>
                  <a:lnTo>
                    <a:pt x="1411071" y="470496"/>
                  </a:lnTo>
                  <a:lnTo>
                    <a:pt x="1420647" y="473938"/>
                  </a:lnTo>
                  <a:lnTo>
                    <a:pt x="1467866" y="473938"/>
                  </a:lnTo>
                  <a:lnTo>
                    <a:pt x="1484249" y="465201"/>
                  </a:lnTo>
                  <a:lnTo>
                    <a:pt x="1498295" y="451662"/>
                  </a:lnTo>
                  <a:lnTo>
                    <a:pt x="1507845" y="435190"/>
                  </a:lnTo>
                  <a:lnTo>
                    <a:pt x="1508607" y="432181"/>
                  </a:lnTo>
                  <a:lnTo>
                    <a:pt x="1512519" y="416737"/>
                  </a:lnTo>
                  <a:lnTo>
                    <a:pt x="1511896" y="397256"/>
                  </a:lnTo>
                  <a:lnTo>
                    <a:pt x="1496999" y="310413"/>
                  </a:lnTo>
                  <a:lnTo>
                    <a:pt x="1560106" y="248920"/>
                  </a:lnTo>
                  <a:lnTo>
                    <a:pt x="1572069" y="233502"/>
                  </a:lnTo>
                  <a:lnTo>
                    <a:pt x="1579156" y="215836"/>
                  </a:lnTo>
                  <a:lnTo>
                    <a:pt x="1581150" y="196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6742" y="988631"/>
              <a:ext cx="138962" cy="655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8803" y="938352"/>
              <a:ext cx="138963" cy="13893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74967" y="564781"/>
              <a:ext cx="1113155" cy="795020"/>
            </a:xfrm>
            <a:custGeom>
              <a:avLst/>
              <a:gdLst/>
              <a:ahLst/>
              <a:cxnLst/>
              <a:rect l="l" t="t" r="r" b="b"/>
              <a:pathLst>
                <a:path w="1113154" h="795019">
                  <a:moveTo>
                    <a:pt x="896276" y="46304"/>
                  </a:moveTo>
                  <a:lnTo>
                    <a:pt x="765513" y="46304"/>
                  </a:lnTo>
                  <a:lnTo>
                    <a:pt x="808563" y="52104"/>
                  </a:lnTo>
                  <a:lnTo>
                    <a:pt x="847278" y="68467"/>
                  </a:lnTo>
                  <a:lnTo>
                    <a:pt x="880100" y="93835"/>
                  </a:lnTo>
                  <a:lnTo>
                    <a:pt x="905474" y="126650"/>
                  </a:lnTo>
                  <a:lnTo>
                    <a:pt x="921840" y="165356"/>
                  </a:lnTo>
                  <a:lnTo>
                    <a:pt x="927641" y="208394"/>
                  </a:lnTo>
                  <a:lnTo>
                    <a:pt x="927641" y="677684"/>
                  </a:lnTo>
                  <a:lnTo>
                    <a:pt x="926197" y="699267"/>
                  </a:lnTo>
                  <a:lnTo>
                    <a:pt x="921918" y="720371"/>
                  </a:lnTo>
                  <a:lnTo>
                    <a:pt x="914884" y="740705"/>
                  </a:lnTo>
                  <a:lnTo>
                    <a:pt x="905175" y="759980"/>
                  </a:lnTo>
                  <a:lnTo>
                    <a:pt x="902159" y="768666"/>
                  </a:lnTo>
                  <a:lnTo>
                    <a:pt x="921088" y="794918"/>
                  </a:lnTo>
                  <a:lnTo>
                    <a:pt x="933013" y="794918"/>
                  </a:lnTo>
                  <a:lnTo>
                    <a:pt x="957549" y="758735"/>
                  </a:lnTo>
                  <a:lnTo>
                    <a:pt x="972112" y="705438"/>
                  </a:lnTo>
                  <a:lnTo>
                    <a:pt x="973971" y="677684"/>
                  </a:lnTo>
                  <a:lnTo>
                    <a:pt x="973971" y="603453"/>
                  </a:lnTo>
                  <a:lnTo>
                    <a:pt x="1018552" y="590264"/>
                  </a:lnTo>
                  <a:lnTo>
                    <a:pt x="1056781" y="565590"/>
                  </a:lnTo>
                  <a:lnTo>
                    <a:pt x="1064739" y="556488"/>
                  </a:lnTo>
                  <a:lnTo>
                    <a:pt x="973971" y="556488"/>
                  </a:lnTo>
                  <a:lnTo>
                    <a:pt x="973971" y="329590"/>
                  </a:lnTo>
                  <a:lnTo>
                    <a:pt x="1064732" y="329590"/>
                  </a:lnTo>
                  <a:lnTo>
                    <a:pt x="1056775" y="320491"/>
                  </a:lnTo>
                  <a:lnTo>
                    <a:pt x="1018547" y="295821"/>
                  </a:lnTo>
                  <a:lnTo>
                    <a:pt x="973971" y="282638"/>
                  </a:lnTo>
                  <a:lnTo>
                    <a:pt x="973971" y="208394"/>
                  </a:lnTo>
                  <a:lnTo>
                    <a:pt x="968455" y="160669"/>
                  </a:lnTo>
                  <a:lnTo>
                    <a:pt x="952749" y="116827"/>
                  </a:lnTo>
                  <a:lnTo>
                    <a:pt x="928114" y="78131"/>
                  </a:lnTo>
                  <a:lnTo>
                    <a:pt x="896276" y="46304"/>
                  </a:lnTo>
                  <a:close/>
                </a:path>
                <a:path w="1113154" h="795019">
                  <a:moveTo>
                    <a:pt x="1064732" y="329590"/>
                  </a:moveTo>
                  <a:lnTo>
                    <a:pt x="973971" y="329590"/>
                  </a:lnTo>
                  <a:lnTo>
                    <a:pt x="1010717" y="343993"/>
                  </a:lnTo>
                  <a:lnTo>
                    <a:pt x="1040085" y="369384"/>
                  </a:lnTo>
                  <a:lnTo>
                    <a:pt x="1059555" y="403240"/>
                  </a:lnTo>
                  <a:lnTo>
                    <a:pt x="1066605" y="443039"/>
                  </a:lnTo>
                  <a:lnTo>
                    <a:pt x="1059555" y="482843"/>
                  </a:lnTo>
                  <a:lnTo>
                    <a:pt x="1040085" y="516699"/>
                  </a:lnTo>
                  <a:lnTo>
                    <a:pt x="1010717" y="542087"/>
                  </a:lnTo>
                  <a:lnTo>
                    <a:pt x="973971" y="556488"/>
                  </a:lnTo>
                  <a:lnTo>
                    <a:pt x="1064739" y="556488"/>
                  </a:lnTo>
                  <a:lnTo>
                    <a:pt x="1086616" y="531468"/>
                  </a:lnTo>
                  <a:lnTo>
                    <a:pt x="1106014" y="489939"/>
                  </a:lnTo>
                  <a:lnTo>
                    <a:pt x="1112934" y="443039"/>
                  </a:lnTo>
                  <a:lnTo>
                    <a:pt x="1106013" y="396139"/>
                  </a:lnTo>
                  <a:lnTo>
                    <a:pt x="1086612" y="354610"/>
                  </a:lnTo>
                  <a:lnTo>
                    <a:pt x="1064732" y="329590"/>
                  </a:lnTo>
                  <a:close/>
                </a:path>
                <a:path w="1113154" h="795019">
                  <a:moveTo>
                    <a:pt x="279116" y="46304"/>
                  </a:moveTo>
                  <a:lnTo>
                    <a:pt x="232799" y="46304"/>
                  </a:lnTo>
                  <a:lnTo>
                    <a:pt x="232799" y="211480"/>
                  </a:lnTo>
                  <a:lnTo>
                    <a:pt x="234618" y="220495"/>
                  </a:lnTo>
                  <a:lnTo>
                    <a:pt x="239581" y="227858"/>
                  </a:lnTo>
                  <a:lnTo>
                    <a:pt x="246943" y="232824"/>
                  </a:lnTo>
                  <a:lnTo>
                    <a:pt x="255964" y="234645"/>
                  </a:lnTo>
                  <a:lnTo>
                    <a:pt x="626537" y="234645"/>
                  </a:lnTo>
                  <a:lnTo>
                    <a:pt x="635552" y="232824"/>
                  </a:lnTo>
                  <a:lnTo>
                    <a:pt x="642915" y="227858"/>
                  </a:lnTo>
                  <a:lnTo>
                    <a:pt x="647881" y="220495"/>
                  </a:lnTo>
                  <a:lnTo>
                    <a:pt x="649702" y="211480"/>
                  </a:lnTo>
                  <a:lnTo>
                    <a:pt x="649702" y="188328"/>
                  </a:lnTo>
                  <a:lnTo>
                    <a:pt x="279116" y="188328"/>
                  </a:lnTo>
                  <a:lnTo>
                    <a:pt x="279116" y="46304"/>
                  </a:lnTo>
                  <a:close/>
                </a:path>
                <a:path w="1113154" h="795019">
                  <a:moveTo>
                    <a:pt x="649702" y="46304"/>
                  </a:moveTo>
                  <a:lnTo>
                    <a:pt x="603385" y="46304"/>
                  </a:lnTo>
                  <a:lnTo>
                    <a:pt x="603385" y="188328"/>
                  </a:lnTo>
                  <a:lnTo>
                    <a:pt x="649702" y="188328"/>
                  </a:lnTo>
                  <a:lnTo>
                    <a:pt x="649702" y="46304"/>
                  </a:lnTo>
                  <a:close/>
                </a:path>
                <a:path w="1113154" h="795019">
                  <a:moveTo>
                    <a:pt x="765513" y="0"/>
                  </a:moveTo>
                  <a:lnTo>
                    <a:pt x="116988" y="0"/>
                  </a:lnTo>
                  <a:lnTo>
                    <a:pt x="89227" y="1856"/>
                  </a:lnTo>
                  <a:lnTo>
                    <a:pt x="35924" y="16405"/>
                  </a:lnTo>
                  <a:lnTo>
                    <a:pt x="465" y="43059"/>
                  </a:lnTo>
                  <a:lnTo>
                    <a:pt x="299" y="45839"/>
                  </a:lnTo>
                  <a:lnTo>
                    <a:pt x="186" y="47748"/>
                  </a:lnTo>
                  <a:lnTo>
                    <a:pt x="25993" y="71786"/>
                  </a:lnTo>
                  <a:lnTo>
                    <a:pt x="34679" y="68770"/>
                  </a:lnTo>
                  <a:lnTo>
                    <a:pt x="53956" y="59061"/>
                  </a:lnTo>
                  <a:lnTo>
                    <a:pt x="74071" y="52104"/>
                  </a:lnTo>
                  <a:lnTo>
                    <a:pt x="73913" y="52104"/>
                  </a:lnTo>
                  <a:lnTo>
                    <a:pt x="95402" y="47748"/>
                  </a:lnTo>
                  <a:lnTo>
                    <a:pt x="116988" y="46304"/>
                  </a:lnTo>
                  <a:lnTo>
                    <a:pt x="896276" y="46304"/>
                  </a:lnTo>
                  <a:lnTo>
                    <a:pt x="895812" y="45839"/>
                  </a:lnTo>
                  <a:lnTo>
                    <a:pt x="857103" y="21213"/>
                  </a:lnTo>
                  <a:lnTo>
                    <a:pt x="813250" y="5513"/>
                  </a:lnTo>
                  <a:lnTo>
                    <a:pt x="7655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4669" y="938352"/>
              <a:ext cx="138976" cy="1389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944547" y="656158"/>
              <a:ext cx="8111490" cy="9438005"/>
            </a:xfrm>
            <a:custGeom>
              <a:avLst/>
              <a:gdLst/>
              <a:ahLst/>
              <a:cxnLst/>
              <a:rect l="l" t="t" r="r" b="b"/>
              <a:pathLst>
                <a:path w="8111490" h="9438005">
                  <a:moveTo>
                    <a:pt x="1112977" y="742784"/>
                  </a:moveTo>
                  <a:lnTo>
                    <a:pt x="1109967" y="734098"/>
                  </a:lnTo>
                  <a:lnTo>
                    <a:pt x="1103807" y="727265"/>
                  </a:lnTo>
                  <a:lnTo>
                    <a:pt x="1095794" y="723455"/>
                  </a:lnTo>
                  <a:lnTo>
                    <a:pt x="1086929" y="722922"/>
                  </a:lnTo>
                  <a:lnTo>
                    <a:pt x="1078242" y="725944"/>
                  </a:lnTo>
                  <a:lnTo>
                    <a:pt x="1058964" y="735647"/>
                  </a:lnTo>
                  <a:lnTo>
                    <a:pt x="1038313" y="742784"/>
                  </a:lnTo>
                  <a:lnTo>
                    <a:pt x="1038098" y="742784"/>
                  </a:lnTo>
                  <a:lnTo>
                    <a:pt x="1017524" y="746963"/>
                  </a:lnTo>
                  <a:lnTo>
                    <a:pt x="995934" y="748398"/>
                  </a:lnTo>
                  <a:lnTo>
                    <a:pt x="880122" y="748398"/>
                  </a:lnTo>
                  <a:lnTo>
                    <a:pt x="880122" y="513753"/>
                  </a:lnTo>
                  <a:lnTo>
                    <a:pt x="949604" y="513753"/>
                  </a:lnTo>
                  <a:lnTo>
                    <a:pt x="992657" y="507961"/>
                  </a:lnTo>
                  <a:lnTo>
                    <a:pt x="1031367" y="491604"/>
                  </a:lnTo>
                  <a:lnTo>
                    <a:pt x="1062634" y="467436"/>
                  </a:lnTo>
                  <a:lnTo>
                    <a:pt x="1064196" y="466229"/>
                  </a:lnTo>
                  <a:lnTo>
                    <a:pt x="1089507" y="433501"/>
                  </a:lnTo>
                  <a:lnTo>
                    <a:pt x="1092987" y="425323"/>
                  </a:lnTo>
                  <a:lnTo>
                    <a:pt x="1105941" y="394716"/>
                  </a:lnTo>
                  <a:lnTo>
                    <a:pt x="1111745" y="351663"/>
                  </a:lnTo>
                  <a:lnTo>
                    <a:pt x="1105941" y="308635"/>
                  </a:lnTo>
                  <a:lnTo>
                    <a:pt x="1089571" y="269925"/>
                  </a:lnTo>
                  <a:lnTo>
                    <a:pt x="1065415" y="238696"/>
                  </a:lnTo>
                  <a:lnTo>
                    <a:pt x="1065415" y="351663"/>
                  </a:lnTo>
                  <a:lnTo>
                    <a:pt x="1056297" y="396697"/>
                  </a:lnTo>
                  <a:lnTo>
                    <a:pt x="1031455" y="433501"/>
                  </a:lnTo>
                  <a:lnTo>
                    <a:pt x="994638" y="458330"/>
                  </a:lnTo>
                  <a:lnTo>
                    <a:pt x="949604" y="467436"/>
                  </a:lnTo>
                  <a:lnTo>
                    <a:pt x="833805" y="467436"/>
                  </a:lnTo>
                  <a:lnTo>
                    <a:pt x="833805" y="513753"/>
                  </a:lnTo>
                  <a:lnTo>
                    <a:pt x="833805" y="748398"/>
                  </a:lnTo>
                  <a:lnTo>
                    <a:pt x="509536" y="748398"/>
                  </a:lnTo>
                  <a:lnTo>
                    <a:pt x="509536" y="513753"/>
                  </a:lnTo>
                  <a:lnTo>
                    <a:pt x="833805" y="513753"/>
                  </a:lnTo>
                  <a:lnTo>
                    <a:pt x="833805" y="467436"/>
                  </a:lnTo>
                  <a:lnTo>
                    <a:pt x="393738" y="467436"/>
                  </a:lnTo>
                  <a:lnTo>
                    <a:pt x="348691" y="458330"/>
                  </a:lnTo>
                  <a:lnTo>
                    <a:pt x="311886" y="433501"/>
                  </a:lnTo>
                  <a:lnTo>
                    <a:pt x="287032" y="396697"/>
                  </a:lnTo>
                  <a:lnTo>
                    <a:pt x="277926" y="351663"/>
                  </a:lnTo>
                  <a:lnTo>
                    <a:pt x="287032" y="306641"/>
                  </a:lnTo>
                  <a:lnTo>
                    <a:pt x="311823" y="269925"/>
                  </a:lnTo>
                  <a:lnTo>
                    <a:pt x="348691" y="245008"/>
                  </a:lnTo>
                  <a:lnTo>
                    <a:pt x="393738" y="235889"/>
                  </a:lnTo>
                  <a:lnTo>
                    <a:pt x="949604" y="235889"/>
                  </a:lnTo>
                  <a:lnTo>
                    <a:pt x="994638" y="245008"/>
                  </a:lnTo>
                  <a:lnTo>
                    <a:pt x="1031506" y="269925"/>
                  </a:lnTo>
                  <a:lnTo>
                    <a:pt x="1056297" y="306641"/>
                  </a:lnTo>
                  <a:lnTo>
                    <a:pt x="1065415" y="351663"/>
                  </a:lnTo>
                  <a:lnTo>
                    <a:pt x="1065415" y="238696"/>
                  </a:lnTo>
                  <a:lnTo>
                    <a:pt x="1031367" y="211747"/>
                  </a:lnTo>
                  <a:lnTo>
                    <a:pt x="992657" y="195376"/>
                  </a:lnTo>
                  <a:lnTo>
                    <a:pt x="949604" y="189572"/>
                  </a:lnTo>
                  <a:lnTo>
                    <a:pt x="393738" y="189572"/>
                  </a:lnTo>
                  <a:lnTo>
                    <a:pt x="350685" y="195376"/>
                  </a:lnTo>
                  <a:lnTo>
                    <a:pt x="311962" y="211747"/>
                  </a:lnTo>
                  <a:lnTo>
                    <a:pt x="279146" y="237109"/>
                  </a:lnTo>
                  <a:lnTo>
                    <a:pt x="253771" y="269925"/>
                  </a:lnTo>
                  <a:lnTo>
                    <a:pt x="237401" y="308635"/>
                  </a:lnTo>
                  <a:lnTo>
                    <a:pt x="231609" y="351663"/>
                  </a:lnTo>
                  <a:lnTo>
                    <a:pt x="237401" y="394716"/>
                  </a:lnTo>
                  <a:lnTo>
                    <a:pt x="253834" y="433501"/>
                  </a:lnTo>
                  <a:lnTo>
                    <a:pt x="279146" y="466229"/>
                  </a:lnTo>
                  <a:lnTo>
                    <a:pt x="311962" y="491604"/>
                  </a:lnTo>
                  <a:lnTo>
                    <a:pt x="350685" y="507961"/>
                  </a:lnTo>
                  <a:lnTo>
                    <a:pt x="393738" y="513753"/>
                  </a:lnTo>
                  <a:lnTo>
                    <a:pt x="463219" y="513753"/>
                  </a:lnTo>
                  <a:lnTo>
                    <a:pt x="463219" y="748398"/>
                  </a:lnTo>
                  <a:lnTo>
                    <a:pt x="347408" y="748398"/>
                  </a:lnTo>
                  <a:lnTo>
                    <a:pt x="305727" y="742784"/>
                  </a:lnTo>
                  <a:lnTo>
                    <a:pt x="304787" y="742784"/>
                  </a:lnTo>
                  <a:lnTo>
                    <a:pt x="265633" y="726249"/>
                  </a:lnTo>
                  <a:lnTo>
                    <a:pt x="232816" y="700874"/>
                  </a:lnTo>
                  <a:lnTo>
                    <a:pt x="207441" y="668058"/>
                  </a:lnTo>
                  <a:lnTo>
                    <a:pt x="191071" y="629361"/>
                  </a:lnTo>
                  <a:lnTo>
                    <a:pt x="185280" y="586308"/>
                  </a:lnTo>
                  <a:lnTo>
                    <a:pt x="185280" y="465112"/>
                  </a:lnTo>
                  <a:lnTo>
                    <a:pt x="185280" y="238213"/>
                  </a:lnTo>
                  <a:lnTo>
                    <a:pt x="185280" y="117030"/>
                  </a:lnTo>
                  <a:lnTo>
                    <a:pt x="186715" y="95440"/>
                  </a:lnTo>
                  <a:lnTo>
                    <a:pt x="190995" y="74333"/>
                  </a:lnTo>
                  <a:lnTo>
                    <a:pt x="198031" y="54013"/>
                  </a:lnTo>
                  <a:lnTo>
                    <a:pt x="207746" y="34734"/>
                  </a:lnTo>
                  <a:lnTo>
                    <a:pt x="210769" y="26047"/>
                  </a:lnTo>
                  <a:lnTo>
                    <a:pt x="210235" y="17183"/>
                  </a:lnTo>
                  <a:lnTo>
                    <a:pt x="206425" y="9169"/>
                  </a:lnTo>
                  <a:lnTo>
                    <a:pt x="199593" y="3009"/>
                  </a:lnTo>
                  <a:lnTo>
                    <a:pt x="190893" y="0"/>
                  </a:lnTo>
                  <a:lnTo>
                    <a:pt x="182029" y="533"/>
                  </a:lnTo>
                  <a:lnTo>
                    <a:pt x="155371" y="35979"/>
                  </a:lnTo>
                  <a:lnTo>
                    <a:pt x="140817" y="89281"/>
                  </a:lnTo>
                  <a:lnTo>
                    <a:pt x="138963" y="117030"/>
                  </a:lnTo>
                  <a:lnTo>
                    <a:pt x="138963" y="191262"/>
                  </a:lnTo>
                  <a:lnTo>
                    <a:pt x="138963" y="238213"/>
                  </a:lnTo>
                  <a:lnTo>
                    <a:pt x="138963" y="465112"/>
                  </a:lnTo>
                  <a:lnTo>
                    <a:pt x="102209" y="450723"/>
                  </a:lnTo>
                  <a:lnTo>
                    <a:pt x="72834" y="425323"/>
                  </a:lnTo>
                  <a:lnTo>
                    <a:pt x="53365" y="391477"/>
                  </a:lnTo>
                  <a:lnTo>
                    <a:pt x="46316" y="351663"/>
                  </a:lnTo>
                  <a:lnTo>
                    <a:pt x="53365" y="311873"/>
                  </a:lnTo>
                  <a:lnTo>
                    <a:pt x="72834" y="278015"/>
                  </a:lnTo>
                  <a:lnTo>
                    <a:pt x="102209" y="252628"/>
                  </a:lnTo>
                  <a:lnTo>
                    <a:pt x="138963" y="238213"/>
                  </a:lnTo>
                  <a:lnTo>
                    <a:pt x="138963" y="191262"/>
                  </a:lnTo>
                  <a:lnTo>
                    <a:pt x="94373" y="204444"/>
                  </a:lnTo>
                  <a:lnTo>
                    <a:pt x="56146" y="229120"/>
                  </a:lnTo>
                  <a:lnTo>
                    <a:pt x="26314" y="263245"/>
                  </a:lnTo>
                  <a:lnTo>
                    <a:pt x="6908" y="304774"/>
                  </a:lnTo>
                  <a:lnTo>
                    <a:pt x="0" y="351663"/>
                  </a:lnTo>
                  <a:lnTo>
                    <a:pt x="6908" y="398576"/>
                  </a:lnTo>
                  <a:lnTo>
                    <a:pt x="26314" y="440105"/>
                  </a:lnTo>
                  <a:lnTo>
                    <a:pt x="56146" y="474218"/>
                  </a:lnTo>
                  <a:lnTo>
                    <a:pt x="94373" y="498894"/>
                  </a:lnTo>
                  <a:lnTo>
                    <a:pt x="138963" y="512076"/>
                  </a:lnTo>
                  <a:lnTo>
                    <a:pt x="138963" y="586308"/>
                  </a:lnTo>
                  <a:lnTo>
                    <a:pt x="144475" y="634047"/>
                  </a:lnTo>
                  <a:lnTo>
                    <a:pt x="160172" y="677887"/>
                  </a:lnTo>
                  <a:lnTo>
                    <a:pt x="184810" y="716584"/>
                  </a:lnTo>
                  <a:lnTo>
                    <a:pt x="217106" y="748880"/>
                  </a:lnTo>
                  <a:lnTo>
                    <a:pt x="255816" y="773506"/>
                  </a:lnTo>
                  <a:lnTo>
                    <a:pt x="299669" y="789203"/>
                  </a:lnTo>
                  <a:lnTo>
                    <a:pt x="347408" y="794715"/>
                  </a:lnTo>
                  <a:lnTo>
                    <a:pt x="995934" y="794715"/>
                  </a:lnTo>
                  <a:lnTo>
                    <a:pt x="1050836" y="787361"/>
                  </a:lnTo>
                  <a:lnTo>
                    <a:pt x="1101813" y="765810"/>
                  </a:lnTo>
                  <a:lnTo>
                    <a:pt x="1112647" y="748398"/>
                  </a:lnTo>
                  <a:lnTo>
                    <a:pt x="1112977" y="742784"/>
                  </a:lnTo>
                  <a:close/>
                </a:path>
                <a:path w="8111490" h="9438005">
                  <a:moveTo>
                    <a:pt x="8111033" y="8651418"/>
                  </a:moveTo>
                  <a:lnTo>
                    <a:pt x="8101508" y="8602993"/>
                  </a:lnTo>
                  <a:lnTo>
                    <a:pt x="8074076" y="8561984"/>
                  </a:lnTo>
                  <a:lnTo>
                    <a:pt x="8042961" y="8541347"/>
                  </a:lnTo>
                  <a:lnTo>
                    <a:pt x="8042961" y="8651418"/>
                  </a:lnTo>
                  <a:lnTo>
                    <a:pt x="8041868" y="8662606"/>
                  </a:lnTo>
                  <a:lnTo>
                    <a:pt x="7721651" y="8996401"/>
                  </a:lnTo>
                  <a:lnTo>
                    <a:pt x="7681671" y="9031465"/>
                  </a:lnTo>
                  <a:lnTo>
                    <a:pt x="7638034" y="9060624"/>
                  </a:lnTo>
                  <a:lnTo>
                    <a:pt x="7591247" y="9083688"/>
                  </a:lnTo>
                  <a:lnTo>
                    <a:pt x="7541844" y="9100426"/>
                  </a:lnTo>
                  <a:lnTo>
                    <a:pt x="7490358" y="9110624"/>
                  </a:lnTo>
                  <a:lnTo>
                    <a:pt x="7437298" y="9114066"/>
                  </a:lnTo>
                  <a:lnTo>
                    <a:pt x="7249465" y="9114066"/>
                  </a:lnTo>
                  <a:lnTo>
                    <a:pt x="7209637" y="9117368"/>
                  </a:lnTo>
                  <a:lnTo>
                    <a:pt x="7171487" y="9127071"/>
                  </a:lnTo>
                  <a:lnTo>
                    <a:pt x="7135635" y="9142920"/>
                  </a:lnTo>
                  <a:lnTo>
                    <a:pt x="7102653" y="9164637"/>
                  </a:lnTo>
                  <a:lnTo>
                    <a:pt x="7091731" y="9153728"/>
                  </a:lnTo>
                  <a:lnTo>
                    <a:pt x="7091731" y="9249931"/>
                  </a:lnTo>
                  <a:lnTo>
                    <a:pt x="6983400" y="9358198"/>
                  </a:lnTo>
                  <a:lnTo>
                    <a:pt x="6678727" y="9053741"/>
                  </a:lnTo>
                  <a:lnTo>
                    <a:pt x="6787058" y="8945474"/>
                  </a:lnTo>
                  <a:lnTo>
                    <a:pt x="7091731" y="9249931"/>
                  </a:lnTo>
                  <a:lnTo>
                    <a:pt x="7091731" y="9153728"/>
                  </a:lnTo>
                  <a:lnTo>
                    <a:pt x="6883349" y="8945474"/>
                  </a:lnTo>
                  <a:lnTo>
                    <a:pt x="6857289" y="8919439"/>
                  </a:lnTo>
                  <a:lnTo>
                    <a:pt x="6905244" y="8871420"/>
                  </a:lnTo>
                  <a:lnTo>
                    <a:pt x="6972986" y="8803488"/>
                  </a:lnTo>
                  <a:lnTo>
                    <a:pt x="7012216" y="8771141"/>
                  </a:lnTo>
                  <a:lnTo>
                    <a:pt x="7056387" y="8747455"/>
                  </a:lnTo>
                  <a:lnTo>
                    <a:pt x="7104380" y="8732914"/>
                  </a:lnTo>
                  <a:lnTo>
                    <a:pt x="7155104" y="8727961"/>
                  </a:lnTo>
                  <a:lnTo>
                    <a:pt x="7185761" y="8730056"/>
                  </a:lnTo>
                  <a:lnTo>
                    <a:pt x="7215899" y="8736254"/>
                  </a:lnTo>
                  <a:lnTo>
                    <a:pt x="7245109" y="8746452"/>
                  </a:lnTo>
                  <a:lnTo>
                    <a:pt x="7307300" y="8777821"/>
                  </a:lnTo>
                  <a:lnTo>
                    <a:pt x="7343483" y="8790343"/>
                  </a:lnTo>
                  <a:lnTo>
                    <a:pt x="7380948" y="8797963"/>
                  </a:lnTo>
                  <a:lnTo>
                    <a:pt x="7419137" y="8800528"/>
                  </a:lnTo>
                  <a:lnTo>
                    <a:pt x="7530871" y="8800528"/>
                  </a:lnTo>
                  <a:lnTo>
                    <a:pt x="7542924" y="8801697"/>
                  </a:lnTo>
                  <a:lnTo>
                    <a:pt x="7582078" y="8828011"/>
                  </a:lnTo>
                  <a:lnTo>
                    <a:pt x="7592365" y="8862530"/>
                  </a:lnTo>
                  <a:lnTo>
                    <a:pt x="7591323" y="8873287"/>
                  </a:lnTo>
                  <a:lnTo>
                    <a:pt x="7565123" y="8913393"/>
                  </a:lnTo>
                  <a:lnTo>
                    <a:pt x="7531278" y="8923617"/>
                  </a:lnTo>
                  <a:lnTo>
                    <a:pt x="7318134" y="8923617"/>
                  </a:lnTo>
                  <a:lnTo>
                    <a:pt x="7305053" y="8926258"/>
                  </a:lnTo>
                  <a:lnTo>
                    <a:pt x="7294232" y="8933548"/>
                  </a:lnTo>
                  <a:lnTo>
                    <a:pt x="7286942" y="8944369"/>
                  </a:lnTo>
                  <a:lnTo>
                    <a:pt x="7284263" y="8957602"/>
                  </a:lnTo>
                  <a:lnTo>
                    <a:pt x="7286942" y="8970848"/>
                  </a:lnTo>
                  <a:lnTo>
                    <a:pt x="7294232" y="8981669"/>
                  </a:lnTo>
                  <a:lnTo>
                    <a:pt x="7305053" y="8988971"/>
                  </a:lnTo>
                  <a:lnTo>
                    <a:pt x="7318451" y="8991676"/>
                  </a:lnTo>
                  <a:lnTo>
                    <a:pt x="7531278" y="8991676"/>
                  </a:lnTo>
                  <a:lnTo>
                    <a:pt x="7580744" y="8981910"/>
                  </a:lnTo>
                  <a:lnTo>
                    <a:pt x="7622591" y="8953856"/>
                  </a:lnTo>
                  <a:lnTo>
                    <a:pt x="7649946" y="8913724"/>
                  </a:lnTo>
                  <a:lnTo>
                    <a:pt x="7660437" y="8866403"/>
                  </a:lnTo>
                  <a:lnTo>
                    <a:pt x="7701508" y="8834488"/>
                  </a:lnTo>
                  <a:lnTo>
                    <a:pt x="7741767" y="8801392"/>
                  </a:lnTo>
                  <a:lnTo>
                    <a:pt x="7781125" y="8767191"/>
                  </a:lnTo>
                  <a:lnTo>
                    <a:pt x="7819491" y="8731936"/>
                  </a:lnTo>
                  <a:lnTo>
                    <a:pt x="7856779" y="8695690"/>
                  </a:lnTo>
                  <a:lnTo>
                    <a:pt x="7942758" y="8609787"/>
                  </a:lnTo>
                  <a:lnTo>
                    <a:pt x="7962151" y="8596973"/>
                  </a:lnTo>
                  <a:lnTo>
                    <a:pt x="8006410" y="8597151"/>
                  </a:lnTo>
                  <a:lnTo>
                    <a:pt x="8038554" y="8629040"/>
                  </a:lnTo>
                  <a:lnTo>
                    <a:pt x="8042961" y="8651418"/>
                  </a:lnTo>
                  <a:lnTo>
                    <a:pt x="8042961" y="8541347"/>
                  </a:lnTo>
                  <a:lnTo>
                    <a:pt x="8032039" y="8534095"/>
                  </a:lnTo>
                  <a:lnTo>
                    <a:pt x="7984261" y="8524748"/>
                  </a:lnTo>
                  <a:lnTo>
                    <a:pt x="7936522" y="8533930"/>
                  </a:lnTo>
                  <a:lnTo>
                    <a:pt x="7894625" y="8561667"/>
                  </a:lnTo>
                  <a:lnTo>
                    <a:pt x="7808646" y="8647570"/>
                  </a:lnTo>
                  <a:lnTo>
                    <a:pt x="7768717" y="8686267"/>
                  </a:lnTo>
                  <a:lnTo>
                    <a:pt x="7727493" y="8723782"/>
                  </a:lnTo>
                  <a:lnTo>
                    <a:pt x="7685138" y="8760041"/>
                  </a:lnTo>
                  <a:lnTo>
                    <a:pt x="7641768" y="8794966"/>
                  </a:lnTo>
                  <a:lnTo>
                    <a:pt x="7637564" y="8788489"/>
                  </a:lnTo>
                  <a:lnTo>
                    <a:pt x="7632941" y="8782240"/>
                  </a:lnTo>
                  <a:lnTo>
                    <a:pt x="7602804" y="8754224"/>
                  </a:lnTo>
                  <a:lnTo>
                    <a:pt x="7556411" y="8734958"/>
                  </a:lnTo>
                  <a:lnTo>
                    <a:pt x="7531011" y="8732482"/>
                  </a:lnTo>
                  <a:lnTo>
                    <a:pt x="7419137" y="8732482"/>
                  </a:lnTo>
                  <a:lnTo>
                    <a:pt x="7389965" y="8730513"/>
                  </a:lnTo>
                  <a:lnTo>
                    <a:pt x="7377443" y="8727961"/>
                  </a:lnTo>
                  <a:lnTo>
                    <a:pt x="7361377" y="8724684"/>
                  </a:lnTo>
                  <a:lnTo>
                    <a:pt x="7333755" y="8715121"/>
                  </a:lnTo>
                  <a:lnTo>
                    <a:pt x="7271639" y="8683790"/>
                  </a:lnTo>
                  <a:lnTo>
                    <a:pt x="7233780" y="8670607"/>
                  </a:lnTo>
                  <a:lnTo>
                    <a:pt x="7194778" y="8662606"/>
                  </a:lnTo>
                  <a:lnTo>
                    <a:pt x="7155104" y="8659901"/>
                  </a:lnTo>
                  <a:lnTo>
                    <a:pt x="7103529" y="8663927"/>
                  </a:lnTo>
                  <a:lnTo>
                    <a:pt x="7053986" y="8675802"/>
                  </a:lnTo>
                  <a:lnTo>
                    <a:pt x="7007199" y="8695220"/>
                  </a:lnTo>
                  <a:lnTo>
                    <a:pt x="6963867" y="8721890"/>
                  </a:lnTo>
                  <a:lnTo>
                    <a:pt x="6924726" y="8755494"/>
                  </a:lnTo>
                  <a:lnTo>
                    <a:pt x="6809156" y="8871420"/>
                  </a:lnTo>
                  <a:lnTo>
                    <a:pt x="6798043" y="8865146"/>
                  </a:lnTo>
                  <a:lnTo>
                    <a:pt x="6606591" y="9029687"/>
                  </a:lnTo>
                  <a:lnTo>
                    <a:pt x="6596558" y="9053741"/>
                  </a:lnTo>
                  <a:lnTo>
                    <a:pt x="6597218" y="9060409"/>
                  </a:lnTo>
                  <a:lnTo>
                    <a:pt x="6959270" y="9430385"/>
                  </a:lnTo>
                  <a:lnTo>
                    <a:pt x="6970382" y="9437662"/>
                  </a:lnTo>
                  <a:lnTo>
                    <a:pt x="6996404" y="9437662"/>
                  </a:lnTo>
                  <a:lnTo>
                    <a:pt x="7079628" y="9358198"/>
                  </a:lnTo>
                  <a:lnTo>
                    <a:pt x="7163867" y="9273984"/>
                  </a:lnTo>
                  <a:lnTo>
                    <a:pt x="7173874" y="9249931"/>
                  </a:lnTo>
                  <a:lnTo>
                    <a:pt x="7171372" y="9237116"/>
                  </a:lnTo>
                  <a:lnTo>
                    <a:pt x="7163867" y="9225864"/>
                  </a:lnTo>
                  <a:lnTo>
                    <a:pt x="7151294" y="9213240"/>
                  </a:lnTo>
                  <a:lnTo>
                    <a:pt x="7173671" y="9199855"/>
                  </a:lnTo>
                  <a:lnTo>
                    <a:pt x="7197712" y="9190101"/>
                  </a:lnTo>
                  <a:lnTo>
                    <a:pt x="7223099" y="9184132"/>
                  </a:lnTo>
                  <a:lnTo>
                    <a:pt x="7249465" y="9182113"/>
                  </a:lnTo>
                  <a:lnTo>
                    <a:pt x="7437298" y="9182113"/>
                  </a:lnTo>
                  <a:lnTo>
                    <a:pt x="7490600" y="9179154"/>
                  </a:lnTo>
                  <a:lnTo>
                    <a:pt x="7542593" y="9170352"/>
                  </a:lnTo>
                  <a:lnTo>
                    <a:pt x="7592898" y="9155900"/>
                  </a:lnTo>
                  <a:lnTo>
                    <a:pt x="7641158" y="9135935"/>
                  </a:lnTo>
                  <a:lnTo>
                    <a:pt x="7686954" y="9110624"/>
                  </a:lnTo>
                  <a:lnTo>
                    <a:pt x="7729969" y="9080094"/>
                  </a:lnTo>
                  <a:lnTo>
                    <a:pt x="7769784" y="9044534"/>
                  </a:lnTo>
                  <a:lnTo>
                    <a:pt x="8073949" y="8740838"/>
                  </a:lnTo>
                  <a:lnTo>
                    <a:pt x="8101444" y="8699843"/>
                  </a:lnTo>
                  <a:lnTo>
                    <a:pt x="8108607" y="8676284"/>
                  </a:lnTo>
                  <a:lnTo>
                    <a:pt x="8111033" y="86514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59885" y="8821725"/>
              <a:ext cx="169672" cy="680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38099" y="9000617"/>
              <a:ext cx="127754" cy="984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38099" y="8612530"/>
              <a:ext cx="127754" cy="984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7383" y="8821725"/>
              <a:ext cx="169672" cy="680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01067" y="9000617"/>
              <a:ext cx="127756" cy="984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01067" y="8612530"/>
              <a:ext cx="127756" cy="984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923768" y="8512670"/>
              <a:ext cx="819785" cy="704850"/>
            </a:xfrm>
            <a:custGeom>
              <a:avLst/>
              <a:gdLst/>
              <a:ahLst/>
              <a:cxnLst/>
              <a:rect l="l" t="t" r="r" b="b"/>
              <a:pathLst>
                <a:path w="819784" h="704850">
                  <a:moveTo>
                    <a:pt x="294386" y="0"/>
                  </a:moveTo>
                  <a:lnTo>
                    <a:pt x="34036" y="0"/>
                  </a:lnTo>
                  <a:lnTo>
                    <a:pt x="20788" y="2674"/>
                  </a:lnTo>
                  <a:lnTo>
                    <a:pt x="9969" y="9967"/>
                  </a:lnTo>
                  <a:lnTo>
                    <a:pt x="2674" y="20782"/>
                  </a:lnTo>
                  <a:lnTo>
                    <a:pt x="0" y="34023"/>
                  </a:lnTo>
                  <a:lnTo>
                    <a:pt x="0" y="670693"/>
                  </a:lnTo>
                  <a:lnTo>
                    <a:pt x="2674" y="683937"/>
                  </a:lnTo>
                  <a:lnTo>
                    <a:pt x="9969" y="694752"/>
                  </a:lnTo>
                  <a:lnTo>
                    <a:pt x="20788" y="702045"/>
                  </a:lnTo>
                  <a:lnTo>
                    <a:pt x="34036" y="704719"/>
                  </a:lnTo>
                  <a:lnTo>
                    <a:pt x="785368" y="704719"/>
                  </a:lnTo>
                  <a:lnTo>
                    <a:pt x="798615" y="702045"/>
                  </a:lnTo>
                  <a:lnTo>
                    <a:pt x="809434" y="694752"/>
                  </a:lnTo>
                  <a:lnTo>
                    <a:pt x="816729" y="683937"/>
                  </a:lnTo>
                  <a:lnTo>
                    <a:pt x="819404" y="670693"/>
                  </a:lnTo>
                  <a:lnTo>
                    <a:pt x="819404" y="636666"/>
                  </a:lnTo>
                  <a:lnTo>
                    <a:pt x="68072" y="636666"/>
                  </a:lnTo>
                  <a:lnTo>
                    <a:pt x="68072" y="535750"/>
                  </a:lnTo>
                  <a:lnTo>
                    <a:pt x="819404" y="535750"/>
                  </a:lnTo>
                  <a:lnTo>
                    <a:pt x="819404" y="491337"/>
                  </a:lnTo>
                  <a:lnTo>
                    <a:pt x="375666" y="491337"/>
                  </a:lnTo>
                  <a:lnTo>
                    <a:pt x="357322" y="481336"/>
                  </a:lnTo>
                  <a:lnTo>
                    <a:pt x="337502" y="473908"/>
                  </a:lnTo>
                  <a:lnTo>
                    <a:pt x="316444" y="469283"/>
                  </a:lnTo>
                  <a:lnTo>
                    <a:pt x="294386" y="467690"/>
                  </a:lnTo>
                  <a:lnTo>
                    <a:pt x="68072" y="467690"/>
                  </a:lnTo>
                  <a:lnTo>
                    <a:pt x="68072" y="68059"/>
                  </a:lnTo>
                  <a:lnTo>
                    <a:pt x="819404" y="68059"/>
                  </a:lnTo>
                  <a:lnTo>
                    <a:pt x="819404" y="53530"/>
                  </a:lnTo>
                  <a:lnTo>
                    <a:pt x="409702" y="53530"/>
                  </a:lnTo>
                  <a:lnTo>
                    <a:pt x="386629" y="31386"/>
                  </a:lnTo>
                  <a:lnTo>
                    <a:pt x="359140" y="14516"/>
                  </a:lnTo>
                  <a:lnTo>
                    <a:pt x="328102" y="3770"/>
                  </a:lnTo>
                  <a:lnTo>
                    <a:pt x="294386" y="0"/>
                  </a:lnTo>
                  <a:close/>
                </a:path>
                <a:path w="819784" h="704850">
                  <a:moveTo>
                    <a:pt x="525018" y="535750"/>
                  </a:moveTo>
                  <a:lnTo>
                    <a:pt x="294386" y="535750"/>
                  </a:lnTo>
                  <a:lnTo>
                    <a:pt x="325999" y="541933"/>
                  </a:lnTo>
                  <a:lnTo>
                    <a:pt x="351837" y="558783"/>
                  </a:lnTo>
                  <a:lnTo>
                    <a:pt x="369270" y="583755"/>
                  </a:lnTo>
                  <a:lnTo>
                    <a:pt x="375666" y="614301"/>
                  </a:lnTo>
                  <a:lnTo>
                    <a:pt x="375666" y="636666"/>
                  </a:lnTo>
                  <a:lnTo>
                    <a:pt x="443738" y="636666"/>
                  </a:lnTo>
                  <a:lnTo>
                    <a:pt x="443738" y="614301"/>
                  </a:lnTo>
                  <a:lnTo>
                    <a:pt x="450133" y="583755"/>
                  </a:lnTo>
                  <a:lnTo>
                    <a:pt x="467566" y="558783"/>
                  </a:lnTo>
                  <a:lnTo>
                    <a:pt x="493404" y="541933"/>
                  </a:lnTo>
                  <a:lnTo>
                    <a:pt x="525018" y="535750"/>
                  </a:lnTo>
                  <a:close/>
                </a:path>
                <a:path w="819784" h="704850">
                  <a:moveTo>
                    <a:pt x="819404" y="535750"/>
                  </a:moveTo>
                  <a:lnTo>
                    <a:pt x="751332" y="535750"/>
                  </a:lnTo>
                  <a:lnTo>
                    <a:pt x="751332" y="636666"/>
                  </a:lnTo>
                  <a:lnTo>
                    <a:pt x="819404" y="636666"/>
                  </a:lnTo>
                  <a:lnTo>
                    <a:pt x="819404" y="535750"/>
                  </a:lnTo>
                  <a:close/>
                </a:path>
                <a:path w="819784" h="704850">
                  <a:moveTo>
                    <a:pt x="525018" y="68059"/>
                  </a:moveTo>
                  <a:lnTo>
                    <a:pt x="294386" y="68059"/>
                  </a:lnTo>
                  <a:lnTo>
                    <a:pt x="326864" y="74240"/>
                  </a:lnTo>
                  <a:lnTo>
                    <a:pt x="326480" y="74240"/>
                  </a:lnTo>
                  <a:lnTo>
                    <a:pt x="352123" y="90812"/>
                  </a:lnTo>
                  <a:lnTo>
                    <a:pt x="369377" y="115749"/>
                  </a:lnTo>
                  <a:lnTo>
                    <a:pt x="375666" y="146608"/>
                  </a:lnTo>
                  <a:lnTo>
                    <a:pt x="375666" y="491337"/>
                  </a:lnTo>
                  <a:lnTo>
                    <a:pt x="443738" y="491337"/>
                  </a:lnTo>
                  <a:lnTo>
                    <a:pt x="443738" y="146608"/>
                  </a:lnTo>
                  <a:lnTo>
                    <a:pt x="450133" y="116059"/>
                  </a:lnTo>
                  <a:lnTo>
                    <a:pt x="467566" y="91089"/>
                  </a:lnTo>
                  <a:lnTo>
                    <a:pt x="493404" y="74240"/>
                  </a:lnTo>
                  <a:lnTo>
                    <a:pt x="525018" y="68059"/>
                  </a:lnTo>
                  <a:close/>
                </a:path>
                <a:path w="819784" h="704850">
                  <a:moveTo>
                    <a:pt x="819404" y="68059"/>
                  </a:moveTo>
                  <a:lnTo>
                    <a:pt x="751332" y="68059"/>
                  </a:lnTo>
                  <a:lnTo>
                    <a:pt x="751332" y="467690"/>
                  </a:lnTo>
                  <a:lnTo>
                    <a:pt x="525018" y="467690"/>
                  </a:lnTo>
                  <a:lnTo>
                    <a:pt x="502959" y="469283"/>
                  </a:lnTo>
                  <a:lnTo>
                    <a:pt x="481901" y="473908"/>
                  </a:lnTo>
                  <a:lnTo>
                    <a:pt x="462081" y="481336"/>
                  </a:lnTo>
                  <a:lnTo>
                    <a:pt x="443738" y="491337"/>
                  </a:lnTo>
                  <a:lnTo>
                    <a:pt x="819404" y="491337"/>
                  </a:lnTo>
                  <a:lnTo>
                    <a:pt x="819404" y="68059"/>
                  </a:lnTo>
                  <a:close/>
                </a:path>
                <a:path w="819784" h="704850">
                  <a:moveTo>
                    <a:pt x="785368" y="0"/>
                  </a:moveTo>
                  <a:lnTo>
                    <a:pt x="525018" y="0"/>
                  </a:lnTo>
                  <a:lnTo>
                    <a:pt x="491247" y="3770"/>
                  </a:lnTo>
                  <a:lnTo>
                    <a:pt x="460216" y="14516"/>
                  </a:lnTo>
                  <a:lnTo>
                    <a:pt x="432756" y="31386"/>
                  </a:lnTo>
                  <a:lnTo>
                    <a:pt x="409702" y="53530"/>
                  </a:lnTo>
                  <a:lnTo>
                    <a:pt x="819404" y="53530"/>
                  </a:lnTo>
                  <a:lnTo>
                    <a:pt x="819404" y="34023"/>
                  </a:lnTo>
                  <a:lnTo>
                    <a:pt x="816729" y="20782"/>
                  </a:lnTo>
                  <a:lnTo>
                    <a:pt x="809434" y="9967"/>
                  </a:lnTo>
                  <a:lnTo>
                    <a:pt x="798615" y="2674"/>
                  </a:lnTo>
                  <a:lnTo>
                    <a:pt x="785368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494</Words>
  <Application>Microsoft Office PowerPoint</Application>
  <PresentationFormat>Custom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Narrow</vt:lpstr>
      <vt:lpstr>Cambria</vt:lpstr>
      <vt:lpstr>Tahoma</vt:lpstr>
      <vt:lpstr>Trebuchet MS</vt:lpstr>
      <vt:lpstr>Office Theme</vt:lpstr>
      <vt:lpstr>Book Recommendation System</vt:lpstr>
      <vt:lpstr>Project Architecture</vt:lpstr>
      <vt:lpstr>Introduction to Recommendations System</vt:lpstr>
      <vt:lpstr>Dataset Details</vt:lpstr>
      <vt:lpstr>Data Preprocessing</vt:lpstr>
      <vt:lpstr>Visualization</vt:lpstr>
      <vt:lpstr>PowerPoint Presentation</vt:lpstr>
      <vt:lpstr>PowerPoint Presentation</vt:lpstr>
      <vt:lpstr>Recommendation Technique</vt:lpstr>
      <vt:lpstr>1. Popularity Based Filtering</vt:lpstr>
      <vt:lpstr>Deployment</vt:lpstr>
      <vt:lpstr>PowerPoint Presentation</vt:lpstr>
      <vt:lpstr>Web Page</vt:lpstr>
      <vt:lpstr>Challenges &amp; Difficulties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KHUSHI PATRE</dc:creator>
  <cp:lastModifiedBy>KUNAL PATRE</cp:lastModifiedBy>
  <cp:revision>2</cp:revision>
  <dcterms:created xsi:type="dcterms:W3CDTF">2024-10-10T13:38:29Z</dcterms:created>
  <dcterms:modified xsi:type="dcterms:W3CDTF">2024-10-17T14:06:15Z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2024-10-10T00:00:00Z</vt:filetime>
  </property>
  <property fmtid="{D5CDD505-2E9C-101B-9397-08002B2CF9AE}" pid="5" name="Producer">
    <vt:lpwstr>GPL Ghostscript 10.02.0</vt:lpwstr>
  </property>
</Properties>
</file>